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handoutMasterIdLst>
    <p:handoutMasterId r:id="rId30"/>
  </p:handoutMasterIdLst>
  <p:sldIdLst>
    <p:sldId id="262" r:id="rId5"/>
    <p:sldId id="300" r:id="rId6"/>
    <p:sldId id="299" r:id="rId7"/>
    <p:sldId id="304" r:id="rId8"/>
    <p:sldId id="305" r:id="rId9"/>
    <p:sldId id="296" r:id="rId10"/>
    <p:sldId id="306" r:id="rId11"/>
    <p:sldId id="307" r:id="rId12"/>
    <p:sldId id="308" r:id="rId13"/>
    <p:sldId id="290" r:id="rId14"/>
    <p:sldId id="309" r:id="rId15"/>
    <p:sldId id="301" r:id="rId16"/>
    <p:sldId id="310" r:id="rId17"/>
    <p:sldId id="288" r:id="rId18"/>
    <p:sldId id="311" r:id="rId19"/>
    <p:sldId id="312" r:id="rId20"/>
    <p:sldId id="302" r:id="rId21"/>
    <p:sldId id="313" r:id="rId22"/>
    <p:sldId id="297" r:id="rId23"/>
    <p:sldId id="314" r:id="rId24"/>
    <p:sldId id="291" r:id="rId25"/>
    <p:sldId id="315" r:id="rId26"/>
    <p:sldId id="292" r:id="rId27"/>
    <p:sldId id="303"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01E33B1B-E197-463B-A531-467BFB591BCB}">
          <p14:sldIdLst>
            <p14:sldId id="262"/>
            <p14:sldId id="300"/>
            <p14:sldId id="299"/>
            <p14:sldId id="304"/>
            <p14:sldId id="305"/>
            <p14:sldId id="296"/>
            <p14:sldId id="306"/>
            <p14:sldId id="307"/>
            <p14:sldId id="308"/>
            <p14:sldId id="290"/>
            <p14:sldId id="309"/>
            <p14:sldId id="301"/>
            <p14:sldId id="310"/>
            <p14:sldId id="288"/>
            <p14:sldId id="311"/>
            <p14:sldId id="312"/>
            <p14:sldId id="302"/>
            <p14:sldId id="313"/>
            <p14:sldId id="297"/>
            <p14:sldId id="314"/>
            <p14:sldId id="291"/>
            <p14:sldId id="315"/>
            <p14:sldId id="292"/>
            <p14:sldId id="3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060B"/>
    <a:srgbClr val="FFFFFF"/>
    <a:srgbClr val="FF0066"/>
    <a:srgbClr val="FF99CC"/>
    <a:srgbClr val="FF99FF"/>
    <a:srgbClr val="9BD4FF"/>
    <a:srgbClr val="FF9933"/>
    <a:srgbClr val="FF6699"/>
    <a:srgbClr val="414B53"/>
    <a:srgbClr val="FFA3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70" autoAdjust="0"/>
  </p:normalViewPr>
  <p:slideViewPr>
    <p:cSldViewPr>
      <p:cViewPr varScale="1">
        <p:scale>
          <a:sx n="89" d="100"/>
          <a:sy n="89" d="100"/>
        </p:scale>
        <p:origin x="437" y="72"/>
      </p:cViewPr>
      <p:guideLst>
        <p:guide orient="horz" pos="2160"/>
        <p:guide pos="3840"/>
      </p:guideLst>
    </p:cSldViewPr>
  </p:slideViewPr>
  <p:notesTextViewPr>
    <p:cViewPr>
      <p:scale>
        <a:sx n="1" d="1"/>
        <a:sy n="1" d="1"/>
      </p:scale>
      <p:origin x="0" y="0"/>
    </p:cViewPr>
  </p:notesTextViewPr>
  <p:notesViewPr>
    <p:cSldViewPr>
      <p:cViewPr varScale="1">
        <p:scale>
          <a:sx n="57" d="100"/>
          <a:sy n="57" d="100"/>
        </p:scale>
        <p:origin x="-2045" y="-10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41815E-765A-40A8-99C6-F127D7A12C4B}" type="datetimeFigureOut">
              <a:rPr kumimoji="1" lang="ja-JP" altLang="en-US" smtClean="0"/>
              <a:t>2021/12/27</a:t>
            </a:fld>
            <a:endParaRPr kumimoji="1" lang="ja-JP" altLang="en-US"/>
          </a:p>
        </p:txBody>
      </p:sp>
      <p:sp>
        <p:nvSpPr>
          <p:cNvPr id="4" name="フッター プレースホル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96E1689-3E24-4715-81AA-F8F7237FC61E}" type="slidenum">
              <a:rPr kumimoji="1" lang="ja-JP" altLang="en-US" smtClean="0"/>
              <a:t>‹#›</a:t>
            </a:fld>
            <a:endParaRPr kumimoji="1" lang="ja-JP" altLang="en-US"/>
          </a:p>
        </p:txBody>
      </p:sp>
    </p:spTree>
    <p:extLst>
      <p:ext uri="{BB962C8B-B14F-4D97-AF65-F5344CB8AC3E}">
        <p14:creationId xmlns:p14="http://schemas.microsoft.com/office/powerpoint/2010/main" val="12542573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DC1322-60E5-4FB1-AE3F-C5810C4969C1}" type="datetimeFigureOut">
              <a:rPr kumimoji="1" lang="ja-JP" altLang="en-US" smtClean="0"/>
              <a:pPr/>
              <a:t>2021/12/27</a:t>
            </a:fld>
            <a:endParaRPr kumimoji="1" lang="ja-JP" altLang="en-US"/>
          </a:p>
        </p:txBody>
      </p:sp>
      <p:sp>
        <p:nvSpPr>
          <p:cNvPr id="4" name="スライド イメージ プレースホルダー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9D7235-7D46-4FEA-A007-68D1C591E286}" type="slidenum">
              <a:rPr kumimoji="1" lang="ja-JP" altLang="en-US" smtClean="0"/>
              <a:pPr/>
              <a:t>‹#›</a:t>
            </a:fld>
            <a:endParaRPr kumimoji="1" lang="ja-JP" altLang="en-US"/>
          </a:p>
        </p:txBody>
      </p:sp>
    </p:spTree>
    <p:extLst>
      <p:ext uri="{BB962C8B-B14F-4D97-AF65-F5344CB8AC3E}">
        <p14:creationId xmlns:p14="http://schemas.microsoft.com/office/powerpoint/2010/main" val="271875256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a:xfrm>
            <a:off x="381000" y="685800"/>
            <a:ext cx="6096000" cy="3429000"/>
          </a:xfrm>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269D7235-7D46-4FEA-A007-68D1C591E286}" type="slidenum">
              <a:rPr kumimoji="1" lang="ja-JP" altLang="en-US" smtClean="0"/>
              <a:pPr/>
              <a:t>21</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37902" name="Picture 14" descr="OFDM"/>
          <p:cNvPicPr>
            <a:picLocks noChangeAspect="1" noChangeArrowheads="1"/>
          </p:cNvPicPr>
          <p:nvPr/>
        </p:nvPicPr>
        <p:blipFill>
          <a:blip r:embed="rId2" cstate="print"/>
          <a:srcRect/>
          <a:stretch>
            <a:fillRect/>
          </a:stretch>
        </p:blipFill>
        <p:spPr bwMode="auto">
          <a:xfrm>
            <a:off x="0" y="4654550"/>
            <a:ext cx="12192000" cy="1485900"/>
          </a:xfrm>
          <a:prstGeom prst="rect">
            <a:avLst/>
          </a:prstGeom>
          <a:noFill/>
        </p:spPr>
      </p:pic>
      <p:sp>
        <p:nvSpPr>
          <p:cNvPr id="37892" name="Rectangle 4"/>
          <p:cNvSpPr>
            <a:spLocks noGrp="1" noChangeArrowheads="1"/>
          </p:cNvSpPr>
          <p:nvPr>
            <p:ph type="ctrTitle" hasCustomPrompt="1"/>
          </p:nvPr>
        </p:nvSpPr>
        <p:spPr>
          <a:xfrm>
            <a:off x="912284" y="2133601"/>
            <a:ext cx="10363200" cy="1470025"/>
          </a:xfrm>
        </p:spPr>
        <p:txBody>
          <a:bodyPr/>
          <a:lstStyle>
            <a:lvl1pPr algn="ctr">
              <a:defRPr kumimoji="0" baseline="0"/>
            </a:lvl1pPr>
          </a:lstStyle>
          <a:p>
            <a:r>
              <a:rPr lang="en-US" altLang="ja-JP" dirty="0"/>
              <a:t>Master Presentation Title Format</a:t>
            </a:r>
            <a:endParaRPr lang="ja-JP" altLang="ja-JP" dirty="0"/>
          </a:p>
        </p:txBody>
      </p:sp>
      <p:sp>
        <p:nvSpPr>
          <p:cNvPr id="37900" name="Rectangle 12"/>
          <p:cNvSpPr>
            <a:spLocks noChangeArrowheads="1"/>
          </p:cNvSpPr>
          <p:nvPr/>
        </p:nvSpPr>
        <p:spPr bwMode="auto">
          <a:xfrm flipH="1">
            <a:off x="0" y="4652963"/>
            <a:ext cx="12192000" cy="1560512"/>
          </a:xfrm>
          <a:prstGeom prst="rect">
            <a:avLst/>
          </a:prstGeom>
          <a:solidFill>
            <a:schemeClr val="bg1">
              <a:alpha val="30000"/>
            </a:schemeClr>
          </a:solidFill>
          <a:ln w="9525">
            <a:noFill/>
            <a:miter lim="800000"/>
            <a:headEnd/>
            <a:tailEnd/>
          </a:ln>
          <a:effectLst/>
        </p:spPr>
        <p:txBody>
          <a:bodyPr wrap="none" anchor="ctr"/>
          <a:lstStyle/>
          <a:p>
            <a:endParaRPr lang="ja-JP" altLang="en-US" sz="1800"/>
          </a:p>
        </p:txBody>
      </p:sp>
      <p:sp>
        <p:nvSpPr>
          <p:cNvPr id="37893" name="Rectangle 5"/>
          <p:cNvSpPr>
            <a:spLocks noGrp="1" noChangeArrowheads="1"/>
          </p:cNvSpPr>
          <p:nvPr>
            <p:ph type="subTitle" idx="1" hasCustomPrompt="1"/>
          </p:nvPr>
        </p:nvSpPr>
        <p:spPr>
          <a:xfrm>
            <a:off x="1828800" y="3886200"/>
            <a:ext cx="8534400" cy="1752600"/>
          </a:xfrm>
        </p:spPr>
        <p:txBody>
          <a:bodyPr/>
          <a:lstStyle>
            <a:lvl1pPr marL="0" indent="0" algn="ctr">
              <a:buFont typeface="Wingdings" pitchFamily="2" charset="2"/>
              <a:buNone/>
              <a:defRPr baseline="0"/>
            </a:lvl1pPr>
          </a:lstStyle>
          <a:p>
            <a:r>
              <a:rPr lang="en-US" altLang="ja-JP" dirty="0"/>
              <a:t>Master Presentation Sub-Title Format</a:t>
            </a:r>
            <a:endParaRPr lang="ja-JP" altLang="ja-JP" dirty="0"/>
          </a:p>
        </p:txBody>
      </p:sp>
      <p:sp>
        <p:nvSpPr>
          <p:cNvPr id="3" name="Date Placeholder 2"/>
          <p:cNvSpPr>
            <a:spLocks noGrp="1"/>
          </p:cNvSpPr>
          <p:nvPr>
            <p:ph type="dt" sz="half" idx="10"/>
          </p:nvPr>
        </p:nvSpPr>
        <p:spPr/>
        <p:txBody>
          <a:bodyPr/>
          <a:lstStyle/>
          <a:p>
            <a:fld id="{6F52207E-8A09-4FC6-83E9-3D1773E47D00}" type="datetime1">
              <a:rPr kumimoji="1" lang="en-US" altLang="ja-JP" smtClean="0"/>
              <a:t>12/27/2021</a:t>
            </a:fld>
            <a:endParaRPr kumimoji="1" lang="ja-JP" altLang="en-US"/>
          </a:p>
        </p:txBody>
      </p:sp>
      <p:sp>
        <p:nvSpPr>
          <p:cNvPr id="4" name="Footer Placeholder 3"/>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a:t>
            </a:fld>
            <a:endParaRPr kumimoji="1" lang="ja-JP" altLang="en-US"/>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94" y="10716"/>
            <a:ext cx="2349468" cy="1762101"/>
          </a:xfrm>
          <a:prstGeom prst="rect">
            <a:avLst/>
          </a:prstGeom>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24459" y="72008"/>
            <a:ext cx="1817165" cy="16288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a:lvl1pPr>
          </a:lstStyle>
          <a:p>
            <a:r>
              <a:rPr lang="en-US" altLang="ja-JP" dirty="0"/>
              <a:t>Master Slide Title Format</a:t>
            </a:r>
            <a:endParaRPr lang="ja-JP" altLang="en-US" dirty="0"/>
          </a:p>
        </p:txBody>
      </p:sp>
      <p:sp>
        <p:nvSpPr>
          <p:cNvPr id="3" name="コンテンツ プレースホルダ 2"/>
          <p:cNvSpPr>
            <a:spLocks noGrp="1"/>
          </p:cNvSpPr>
          <p:nvPr>
            <p:ph idx="1" hasCustomPrompt="1"/>
          </p:nvPr>
        </p:nvSpPr>
        <p:spPr/>
        <p:txBody>
          <a:bodyPr/>
          <a:lstStyle>
            <a:lvl1pPr>
              <a:defRPr/>
            </a:lvl1pPr>
            <a:lvl2pPr>
              <a:defRPr baseline="0"/>
            </a:lvl2pPr>
            <a:lvl3pPr>
              <a:defRPr baseline="0"/>
            </a:lvl3pPr>
            <a:lvl4pPr>
              <a:defRPr baseline="0"/>
            </a:lvl4pPr>
            <a:lvl5pPr>
              <a:defRPr baseline="0"/>
            </a:lvl5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4" name="日付プレースホルダ 3"/>
          <p:cNvSpPr>
            <a:spLocks noGrp="1"/>
          </p:cNvSpPr>
          <p:nvPr>
            <p:ph type="dt" sz="half" idx="10"/>
          </p:nvPr>
        </p:nvSpPr>
        <p:spPr/>
        <p:txBody>
          <a:bodyPr/>
          <a:lstStyle>
            <a:lvl1pPr>
              <a:defRPr/>
            </a:lvl1pPr>
          </a:lstStyle>
          <a:p>
            <a:fld id="{F7681EE8-9FE2-425D-8FB4-74C399BDEDA0}" type="datetime1">
              <a:rPr kumimoji="1" lang="en-US" altLang="ja-JP" smtClean="0"/>
              <a:t>12/27/2021</a:t>
            </a:fld>
            <a:endParaRPr kumimoji="1" lang="ja-JP" altLang="en-US"/>
          </a:p>
        </p:txBody>
      </p:sp>
      <p:sp>
        <p:nvSpPr>
          <p:cNvPr id="6" name="スライド番号プレースホルダ 5"/>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7" name="Footer Placeholder 3"/>
          <p:cNvSpPr>
            <a:spLocks noGrp="1"/>
          </p:cNvSpPr>
          <p:nvPr>
            <p:ph type="ftr" sz="quarter" idx="11"/>
          </p:nvPr>
        </p:nvSpPr>
        <p:spPr>
          <a:xfrm>
            <a:off x="2349468" y="6524626"/>
            <a:ext cx="7490949" cy="288925"/>
          </a:xfrm>
        </p:spPr>
        <p:txBody>
          <a:bodyPr/>
          <a:lstStyle/>
          <a:p>
            <a:r>
              <a:rPr kumimoji="1" lang="en-US" altLang="ja-JP"/>
              <a:t>Copyrights 2016 UIT-Khoa KTMT . All Rights Reserved.</a:t>
            </a:r>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23BAD0F7-3350-4E06-B588-1E0EA9C9F1FB}" type="datetime1">
              <a:rPr kumimoji="1" lang="en-US" altLang="ja-JP" smtClean="0"/>
              <a:t>12/27/2021</a:t>
            </a:fld>
            <a:endParaRPr kumimoji="1" lang="ja-JP" altLang="en-US"/>
          </a:p>
        </p:txBody>
      </p:sp>
      <p:sp>
        <p:nvSpPr>
          <p:cNvPr id="5" name="Slide Number Placeholder 4"/>
          <p:cNvSpPr>
            <a:spLocks noGrp="1"/>
          </p:cNvSpPr>
          <p:nvPr>
            <p:ph type="sldNum" sz="quarter" idx="12"/>
          </p:nvPr>
        </p:nvSpPr>
        <p:spPr/>
        <p:txBody>
          <a:bodyPr/>
          <a:lstStyle/>
          <a:p>
            <a:fld id="{800C8475-47C1-49C9-BEE5-594F8CF4D71F}" type="slidenum">
              <a:rPr kumimoji="1" lang="ja-JP" altLang="en-US" smtClean="0"/>
              <a:pPr/>
              <a:t>‹#›</a:t>
            </a:fld>
            <a:endParaRPr kumimoji="1" lang="ja-JP" altLang="en-US"/>
          </a:p>
        </p:txBody>
      </p:sp>
      <p:sp>
        <p:nvSpPr>
          <p:cNvPr id="6" name="Footer Placeholder 3"/>
          <p:cNvSpPr>
            <a:spLocks noGrp="1"/>
          </p:cNvSpPr>
          <p:nvPr>
            <p:ph type="ftr" sz="quarter" idx="11"/>
          </p:nvPr>
        </p:nvSpPr>
        <p:spPr>
          <a:xfrm>
            <a:off x="2349468" y="6524626"/>
            <a:ext cx="7490949" cy="288925"/>
          </a:xfrm>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2277760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963084" y="4406901"/>
            <a:ext cx="10363200" cy="1362075"/>
          </a:xfrm>
        </p:spPr>
        <p:txBody>
          <a:bodyPr anchor="t"/>
          <a:lstStyle>
            <a:lvl1pPr algn="l">
              <a:defRPr sz="4000" b="0" cap="all" baseline="0"/>
            </a:lvl1pPr>
          </a:lstStyle>
          <a:p>
            <a:r>
              <a:rPr lang="en-US" altLang="ja-JP" dirty="0"/>
              <a:t>Master Slide Title Format</a:t>
            </a:r>
            <a:endParaRPr lang="ja-JP" altLang="en-US" dirty="0"/>
          </a:p>
        </p:txBody>
      </p:sp>
      <p:sp>
        <p:nvSpPr>
          <p:cNvPr id="3" name="テキスト プレースホルダ 2"/>
          <p:cNvSpPr>
            <a:spLocks noGrp="1"/>
          </p:cNvSpPr>
          <p:nvPr>
            <p:ph type="body" idx="1" hasCustomPrompt="1"/>
          </p:nvPr>
        </p:nvSpPr>
        <p:spPr>
          <a:xfrm>
            <a:off x="963084" y="2906713"/>
            <a:ext cx="10363200" cy="1500187"/>
          </a:xfrm>
        </p:spPr>
        <p:txBody>
          <a:bodyPr anchor="b"/>
          <a:lstStyle>
            <a:lvl1pPr marL="0" indent="0">
              <a:buNone/>
              <a:defRPr sz="2000" baseline="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ja-JP" dirty="0"/>
              <a:t>Master Slide Content Format</a:t>
            </a:r>
            <a:endParaRPr lang="ja-JP" altLang="en-US" dirty="0"/>
          </a:p>
        </p:txBody>
      </p:sp>
      <p:sp>
        <p:nvSpPr>
          <p:cNvPr id="4" name="日付プレースホルダ 3"/>
          <p:cNvSpPr>
            <a:spLocks noGrp="1"/>
          </p:cNvSpPr>
          <p:nvPr>
            <p:ph type="dt" sz="half" idx="10"/>
          </p:nvPr>
        </p:nvSpPr>
        <p:spPr/>
        <p:txBody>
          <a:bodyPr/>
          <a:lstStyle>
            <a:lvl1pPr>
              <a:defRPr/>
            </a:lvl1pPr>
          </a:lstStyle>
          <a:p>
            <a:fld id="{E47B8097-A83C-4868-B5B8-F5134B7BBCC6}" type="datetime1">
              <a:rPr kumimoji="1" lang="en-US" altLang="ja-JP" smtClean="0"/>
              <a:t>12/27/2021</a:t>
            </a:fld>
            <a:endParaRPr kumimoji="1" lang="ja-JP" altLang="en-US"/>
          </a:p>
        </p:txBody>
      </p:sp>
      <p:sp>
        <p:nvSpPr>
          <p:cNvPr id="6" name="スライド番号プレースホルダ 5"/>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8" name="Footer Placeholder 3"/>
          <p:cNvSpPr>
            <a:spLocks noGrp="1"/>
          </p:cNvSpPr>
          <p:nvPr>
            <p:ph type="ftr" sz="quarter" idx="11"/>
          </p:nvPr>
        </p:nvSpPr>
        <p:spPr>
          <a:xfrm>
            <a:off x="2349468" y="6524626"/>
            <a:ext cx="7490949" cy="288925"/>
          </a:xfrm>
        </p:spPr>
        <p:txBody>
          <a:bodyPr/>
          <a:lstStyle/>
          <a:p>
            <a:r>
              <a:rPr kumimoji="1" lang="en-US" altLang="ja-JP"/>
              <a:t>Copyrights 2016 UIT-Khoa KTMT . All Rights Reserved.</a:t>
            </a:r>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つのコンテンツ">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lvl1pPr>
              <a:defRPr baseline="0"/>
            </a:lvl1pPr>
          </a:lstStyle>
          <a:p>
            <a:r>
              <a:rPr lang="en-US" altLang="ja-JP" dirty="0"/>
              <a:t>Master Slide Title Format</a:t>
            </a:r>
            <a:endParaRPr lang="ja-JP" altLang="en-US" dirty="0"/>
          </a:p>
        </p:txBody>
      </p:sp>
      <p:sp>
        <p:nvSpPr>
          <p:cNvPr id="3" name="コンテンツ プレースホルダ 2"/>
          <p:cNvSpPr>
            <a:spLocks noGrp="1"/>
          </p:cNvSpPr>
          <p:nvPr>
            <p:ph sz="half" idx="1" hasCustomPrompt="1"/>
          </p:nvPr>
        </p:nvSpPr>
        <p:spPr>
          <a:xfrm>
            <a:off x="624417" y="1628776"/>
            <a:ext cx="53848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5" name="日付プレースホルダ 4"/>
          <p:cNvSpPr>
            <a:spLocks noGrp="1"/>
          </p:cNvSpPr>
          <p:nvPr>
            <p:ph type="dt" sz="half" idx="10"/>
          </p:nvPr>
        </p:nvSpPr>
        <p:spPr/>
        <p:txBody>
          <a:bodyPr/>
          <a:lstStyle>
            <a:lvl1pPr>
              <a:defRPr/>
            </a:lvl1pPr>
          </a:lstStyle>
          <a:p>
            <a:fld id="{BA136E8E-48A6-4CCA-8C49-35959C36CF6D}" type="datetime1">
              <a:rPr kumimoji="1" lang="en-US" altLang="ja-JP" smtClean="0"/>
              <a:t>12/27/2021</a:t>
            </a:fld>
            <a:endParaRPr kumimoji="1" lang="ja-JP" altLang="en-US"/>
          </a:p>
        </p:txBody>
      </p:sp>
      <p:sp>
        <p:nvSpPr>
          <p:cNvPr id="7" name="スライド番号プレースホルダ 6"/>
          <p:cNvSpPr>
            <a:spLocks noGrp="1"/>
          </p:cNvSpPr>
          <p:nvPr>
            <p:ph type="sldNum" sz="quarter" idx="12"/>
          </p:nvPr>
        </p:nvSpPr>
        <p:spPr/>
        <p:txBody>
          <a:bodyPr/>
          <a:lstStyle>
            <a:lvl1pPr>
              <a:defRPr/>
            </a:lvl1pPr>
          </a:lstStyle>
          <a:p>
            <a:fld id="{800C8475-47C1-49C9-BEE5-594F8CF4D71F}" type="slidenum">
              <a:rPr kumimoji="1" lang="ja-JP" altLang="en-US" smtClean="0"/>
              <a:pPr/>
              <a:t>‹#›</a:t>
            </a:fld>
            <a:endParaRPr kumimoji="1" lang="ja-JP" altLang="en-US"/>
          </a:p>
        </p:txBody>
      </p:sp>
      <p:sp>
        <p:nvSpPr>
          <p:cNvPr id="9" name="コンテンツ プレースホルダ 2"/>
          <p:cNvSpPr>
            <a:spLocks noGrp="1"/>
          </p:cNvSpPr>
          <p:nvPr>
            <p:ph sz="half" idx="13" hasCustomPrompt="1"/>
          </p:nvPr>
        </p:nvSpPr>
        <p:spPr>
          <a:xfrm>
            <a:off x="6279819" y="1628800"/>
            <a:ext cx="5384800" cy="4525963"/>
          </a:xfrm>
        </p:spPr>
        <p:txBody>
          <a:bodyPr/>
          <a:lstStyle>
            <a:lvl1pPr>
              <a:defRPr sz="2800"/>
            </a:lvl1pPr>
            <a:lvl2pPr>
              <a:defRPr sz="24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10" name="Footer Placeholder 3"/>
          <p:cNvSpPr>
            <a:spLocks noGrp="1"/>
          </p:cNvSpPr>
          <p:nvPr>
            <p:ph type="ftr" sz="quarter" idx="11"/>
          </p:nvPr>
        </p:nvSpPr>
        <p:spPr>
          <a:xfrm>
            <a:off x="2349468" y="6524626"/>
            <a:ext cx="7490949" cy="288925"/>
          </a:xfrm>
        </p:spPr>
        <p:txBody>
          <a:bodyPr/>
          <a:lstStyle/>
          <a:p>
            <a:r>
              <a:rPr kumimoji="1" lang="en-US" altLang="ja-JP"/>
              <a:t>Copyrights 2016 UIT-Khoa KTMT . All Rights Reserved.</a:t>
            </a:r>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65" name="Picture 41" descr="OFDM"/>
          <p:cNvPicPr>
            <a:picLocks noChangeAspect="1" noChangeArrowheads="1"/>
          </p:cNvPicPr>
          <p:nvPr/>
        </p:nvPicPr>
        <p:blipFill>
          <a:blip r:embed="rId7" cstate="print"/>
          <a:srcRect/>
          <a:stretch>
            <a:fillRect/>
          </a:stretch>
        </p:blipFill>
        <p:spPr bwMode="auto">
          <a:xfrm>
            <a:off x="239185" y="84139"/>
            <a:ext cx="10644716" cy="1296987"/>
          </a:xfrm>
          <a:prstGeom prst="rect">
            <a:avLst/>
          </a:prstGeom>
          <a:noFill/>
        </p:spPr>
      </p:pic>
      <p:sp>
        <p:nvSpPr>
          <p:cNvPr id="1066" name="Rectangle 42"/>
          <p:cNvSpPr>
            <a:spLocks noChangeArrowheads="1"/>
          </p:cNvSpPr>
          <p:nvPr/>
        </p:nvSpPr>
        <p:spPr bwMode="auto">
          <a:xfrm>
            <a:off x="1" y="44450"/>
            <a:ext cx="11521017" cy="1296988"/>
          </a:xfrm>
          <a:prstGeom prst="rect">
            <a:avLst/>
          </a:prstGeom>
          <a:solidFill>
            <a:schemeClr val="bg1">
              <a:alpha val="60001"/>
            </a:schemeClr>
          </a:solidFill>
          <a:ln w="9525">
            <a:noFill/>
            <a:miter lim="800000"/>
            <a:headEnd/>
            <a:tailEnd/>
          </a:ln>
          <a:effectLst/>
        </p:spPr>
        <p:txBody>
          <a:bodyPr wrap="none" anchor="ctr"/>
          <a:lstStyle/>
          <a:p>
            <a:endParaRPr lang="ja-JP" altLang="en-US" sz="1800">
              <a:latin typeface="Times New Roman" pitchFamily="18" charset="0"/>
              <a:cs typeface="Times New Roman" pitchFamily="18" charset="0"/>
            </a:endParaRPr>
          </a:p>
        </p:txBody>
      </p:sp>
      <p:sp>
        <p:nvSpPr>
          <p:cNvPr id="1026" name="Rectangle 2"/>
          <p:cNvSpPr>
            <a:spLocks noGrp="1" noChangeArrowheads="1"/>
          </p:cNvSpPr>
          <p:nvPr>
            <p:ph type="title"/>
          </p:nvPr>
        </p:nvSpPr>
        <p:spPr bwMode="auto">
          <a:xfrm>
            <a:off x="1775885" y="287338"/>
            <a:ext cx="9806516" cy="69339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ltLang="ja-JP" dirty="0"/>
              <a:t>Master Slide Title Format</a:t>
            </a:r>
            <a:endParaRPr lang="ja-JP" altLang="en-US" dirty="0"/>
          </a:p>
        </p:txBody>
      </p:sp>
      <p:sp>
        <p:nvSpPr>
          <p:cNvPr id="1027" name="Rectangle 3"/>
          <p:cNvSpPr>
            <a:spLocks noGrp="1" noChangeArrowheads="1"/>
          </p:cNvSpPr>
          <p:nvPr>
            <p:ph type="body" idx="1"/>
          </p:nvPr>
        </p:nvSpPr>
        <p:spPr bwMode="auto">
          <a:xfrm>
            <a:off x="335360" y="1412776"/>
            <a:ext cx="11521280" cy="482453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ja-JP" dirty="0"/>
              <a:t>Master Slide Content Format</a:t>
            </a:r>
            <a:endParaRPr lang="ja-JP" altLang="en-US" dirty="0"/>
          </a:p>
          <a:p>
            <a:pPr lvl="1"/>
            <a:r>
              <a:rPr lang="en-US" altLang="ja-JP" dirty="0"/>
              <a:t>Level 2</a:t>
            </a:r>
            <a:endParaRPr lang="ja-JP" altLang="en-US" dirty="0"/>
          </a:p>
          <a:p>
            <a:pPr lvl="2"/>
            <a:r>
              <a:rPr lang="en-US" altLang="ja-JP" dirty="0"/>
              <a:t>Level 3</a:t>
            </a:r>
            <a:endParaRPr lang="ja-JP" altLang="en-US" dirty="0"/>
          </a:p>
          <a:p>
            <a:pPr lvl="3"/>
            <a:r>
              <a:rPr lang="en-US" altLang="ja-JP" dirty="0"/>
              <a:t>Level 4</a:t>
            </a:r>
            <a:endParaRPr lang="ja-JP" altLang="en-US" dirty="0"/>
          </a:p>
          <a:p>
            <a:pPr lvl="4"/>
            <a:r>
              <a:rPr lang="en-US" altLang="ja-JP" dirty="0"/>
              <a:t>Level 5</a:t>
            </a:r>
            <a:endParaRPr lang="ja-JP" altLang="en-US" dirty="0"/>
          </a:p>
        </p:txBody>
      </p:sp>
      <p:sp>
        <p:nvSpPr>
          <p:cNvPr id="1028" name="Rectangle 4"/>
          <p:cNvSpPr>
            <a:spLocks noGrp="1" noChangeArrowheads="1"/>
          </p:cNvSpPr>
          <p:nvPr>
            <p:ph type="dt" sz="half" idx="2"/>
          </p:nvPr>
        </p:nvSpPr>
        <p:spPr bwMode="auto">
          <a:xfrm>
            <a:off x="335360" y="6525344"/>
            <a:ext cx="2844800" cy="28820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Times New Roman" pitchFamily="18" charset="0"/>
                <a:cs typeface="Times New Roman" pitchFamily="18" charset="0"/>
              </a:defRPr>
            </a:lvl1pPr>
          </a:lstStyle>
          <a:p>
            <a:fld id="{547C34CA-7153-4941-88F2-C5EB28E4F17F}" type="datetime1">
              <a:rPr kumimoji="1" lang="en-US" altLang="ja-JP" smtClean="0"/>
              <a:t>12/27/2021</a:t>
            </a:fld>
            <a:endParaRPr kumimoji="1" lang="ja-JP" altLang="en-US"/>
          </a:p>
        </p:txBody>
      </p:sp>
      <p:sp>
        <p:nvSpPr>
          <p:cNvPr id="1029" name="Rectangle 5"/>
          <p:cNvSpPr>
            <a:spLocks noGrp="1" noChangeArrowheads="1"/>
          </p:cNvSpPr>
          <p:nvPr>
            <p:ph type="ftr" sz="quarter" idx="3"/>
          </p:nvPr>
        </p:nvSpPr>
        <p:spPr bwMode="auto">
          <a:xfrm>
            <a:off x="2349468" y="6524626"/>
            <a:ext cx="7490949"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000">
                <a:latin typeface="Times New Roman" pitchFamily="18" charset="0"/>
                <a:cs typeface="Times New Roman" pitchFamily="18" charset="0"/>
              </a:defRPr>
            </a:lvl1pPr>
          </a:lstStyle>
          <a:p>
            <a:r>
              <a:rPr kumimoji="1" lang="en-US" altLang="ja-JP"/>
              <a:t>Copyrights 2016 UIT-Khoa KTMT . All Rights Reserved.</a:t>
            </a:r>
            <a:endParaRPr kumimoji="1" lang="ja-JP" altLang="en-US" dirty="0"/>
          </a:p>
        </p:txBody>
      </p:sp>
      <p:sp>
        <p:nvSpPr>
          <p:cNvPr id="1030" name="Rectangle 6"/>
          <p:cNvSpPr>
            <a:spLocks noGrp="1" noChangeArrowheads="1"/>
          </p:cNvSpPr>
          <p:nvPr>
            <p:ph type="sldNum" sz="quarter" idx="4"/>
          </p:nvPr>
        </p:nvSpPr>
        <p:spPr bwMode="auto">
          <a:xfrm>
            <a:off x="9519840" y="6524626"/>
            <a:ext cx="2336800" cy="2889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Times New Roman" pitchFamily="18" charset="0"/>
                <a:cs typeface="Times New Roman" pitchFamily="18" charset="0"/>
              </a:defRPr>
            </a:lvl1pPr>
          </a:lstStyle>
          <a:p>
            <a:fld id="{800C8475-47C1-49C9-BEE5-594F8CF4D71F}" type="slidenum">
              <a:rPr kumimoji="1" lang="ja-JP" altLang="en-US" smtClean="0"/>
              <a:pPr/>
              <a:t>‹#›</a:t>
            </a:fld>
            <a:endParaRPr kumimoji="1" lang="ja-JP" altLang="en-US"/>
          </a:p>
        </p:txBody>
      </p:sp>
      <p:sp>
        <p:nvSpPr>
          <p:cNvPr id="1052" name="Line 28"/>
          <p:cNvSpPr>
            <a:spLocks noChangeShapeType="1"/>
          </p:cNvSpPr>
          <p:nvPr/>
        </p:nvSpPr>
        <p:spPr bwMode="auto">
          <a:xfrm>
            <a:off x="192617" y="1123680"/>
            <a:ext cx="11328400" cy="0"/>
          </a:xfrm>
          <a:prstGeom prst="line">
            <a:avLst/>
          </a:prstGeom>
          <a:noFill/>
          <a:ln w="9525">
            <a:solidFill>
              <a:srgbClr val="3366CC"/>
            </a:solidFill>
            <a:round/>
            <a:headEnd/>
            <a:tailEnd/>
          </a:ln>
          <a:effectLst/>
        </p:spPr>
        <p:txBody>
          <a:bodyPr/>
          <a:lstStyle/>
          <a:p>
            <a:endParaRPr lang="ja-JP" altLang="en-US" sz="1800" dirty="0">
              <a:latin typeface="Times New Roman" pitchFamily="18" charset="0"/>
              <a:cs typeface="Times New Roman" pitchFamily="18" charset="0"/>
            </a:endParaRPr>
          </a:p>
        </p:txBody>
      </p:sp>
      <p:pic>
        <p:nvPicPr>
          <p:cNvPr id="3" name="Picture 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43339" y="1593"/>
            <a:ext cx="1488676" cy="1116507"/>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Lst>
  <p:hf hdr="0"/>
  <p:txStyles>
    <p:titleStyle>
      <a:lvl1pPr algn="l" rtl="0" eaLnBrk="1" fontAlgn="base" hangingPunct="1">
        <a:spcBef>
          <a:spcPct val="0"/>
        </a:spcBef>
        <a:spcAft>
          <a:spcPct val="0"/>
        </a:spcAft>
        <a:defRPr kumimoji="1" sz="3200" baseline="0">
          <a:solidFill>
            <a:srgbClr val="3366CC"/>
          </a:solidFill>
          <a:latin typeface="Times New Roman" pitchFamily="18" charset="0"/>
          <a:ea typeface="+mj-ea"/>
          <a:cs typeface="Times New Roman" pitchFamily="18" charset="0"/>
        </a:defRPr>
      </a:lvl1pPr>
      <a:lvl2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2pPr>
      <a:lvl3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3pPr>
      <a:lvl4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4pPr>
      <a:lvl5pPr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5pPr>
      <a:lvl6pPr marL="4572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6pPr>
      <a:lvl7pPr marL="9144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7pPr>
      <a:lvl8pPr marL="13716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8pPr>
      <a:lvl9pPr marL="1828800" algn="l" rtl="0" eaLnBrk="1" fontAlgn="base" hangingPunct="1">
        <a:spcBef>
          <a:spcPct val="0"/>
        </a:spcBef>
        <a:spcAft>
          <a:spcPct val="0"/>
        </a:spcAft>
        <a:defRPr kumimoji="1" sz="4400">
          <a:solidFill>
            <a:srgbClr val="3366CC"/>
          </a:solidFill>
          <a:latin typeface="Times New Roman" pitchFamily="18" charset="0"/>
          <a:ea typeface="ＭＳ Ｐゴシック" charset="-128"/>
        </a:defRPr>
      </a:lvl9pPr>
    </p:titleStyle>
    <p:bodyStyle>
      <a:lvl1pPr marL="342900" indent="-342900" algn="l" rtl="0" eaLnBrk="1" fontAlgn="base" hangingPunct="1">
        <a:spcBef>
          <a:spcPct val="20000"/>
        </a:spcBef>
        <a:spcAft>
          <a:spcPct val="0"/>
        </a:spcAft>
        <a:buClr>
          <a:srgbClr val="003399"/>
        </a:buClr>
        <a:buFont typeface="Wingdings" pitchFamily="2" charset="2"/>
        <a:buChar char="n"/>
        <a:defRPr kumimoji="1" sz="2800" baseline="0">
          <a:solidFill>
            <a:schemeClr val="tx1"/>
          </a:solidFill>
          <a:latin typeface="Times New Roman" pitchFamily="18" charset="0"/>
          <a:ea typeface="+mn-ea"/>
          <a:cs typeface="Times New Roman" pitchFamily="18" charset="0"/>
        </a:defRPr>
      </a:lvl1pPr>
      <a:lvl2pPr marL="742950" indent="-285750" algn="l" rtl="0" eaLnBrk="1" fontAlgn="base" hangingPunct="1">
        <a:spcBef>
          <a:spcPct val="20000"/>
        </a:spcBef>
        <a:spcAft>
          <a:spcPct val="0"/>
        </a:spcAft>
        <a:buClr>
          <a:srgbClr val="003399"/>
        </a:buClr>
        <a:buFont typeface="Wingdings" pitchFamily="2" charset="2"/>
        <a:buChar char="p"/>
        <a:defRPr kumimoji="1" sz="2400" baseline="0">
          <a:solidFill>
            <a:schemeClr val="tx1"/>
          </a:solidFill>
          <a:latin typeface="Times New Roman" pitchFamily="18" charset="0"/>
          <a:ea typeface="+mn-ea"/>
          <a:cs typeface="Times New Roman" pitchFamily="18" charset="0"/>
        </a:defRPr>
      </a:lvl2pPr>
      <a:lvl3pPr marL="1143000" indent="-228600" algn="l" rtl="0" eaLnBrk="1" fontAlgn="base" hangingPunct="1">
        <a:spcBef>
          <a:spcPct val="20000"/>
        </a:spcBef>
        <a:spcAft>
          <a:spcPct val="0"/>
        </a:spcAft>
        <a:buClr>
          <a:srgbClr val="003399"/>
        </a:buClr>
        <a:buFont typeface="Wingdings" pitchFamily="2" charset="2"/>
        <a:buChar char="n"/>
        <a:defRPr kumimoji="1" sz="2000" baseline="0">
          <a:solidFill>
            <a:schemeClr val="tx1"/>
          </a:solidFill>
          <a:latin typeface="Times New Roman" pitchFamily="18" charset="0"/>
          <a:ea typeface="+mn-ea"/>
          <a:cs typeface="Times New Roman" pitchFamily="18" charset="0"/>
        </a:defRPr>
      </a:lvl3pPr>
      <a:lvl4pPr marL="1600200" indent="-228600" algn="l" rtl="0" eaLnBrk="1" fontAlgn="base" hangingPunct="1">
        <a:spcBef>
          <a:spcPct val="20000"/>
        </a:spcBef>
        <a:spcAft>
          <a:spcPct val="0"/>
        </a:spcAft>
        <a:buClr>
          <a:srgbClr val="003399"/>
        </a:buClr>
        <a:buFont typeface="Wingdings" pitchFamily="2" charset="2"/>
        <a:buChar char="p"/>
        <a:defRPr kumimoji="1" sz="1800" baseline="0">
          <a:solidFill>
            <a:schemeClr val="tx1"/>
          </a:solidFill>
          <a:latin typeface="Times New Roman" pitchFamily="18" charset="0"/>
          <a:ea typeface="+mn-ea"/>
          <a:cs typeface="Times New Roman" pitchFamily="18" charset="0"/>
        </a:defRPr>
      </a:lvl4pPr>
      <a:lvl5pPr marL="2057400" indent="-228600" algn="l" rtl="0" eaLnBrk="1" fontAlgn="base" hangingPunct="1">
        <a:spcBef>
          <a:spcPct val="20000"/>
        </a:spcBef>
        <a:spcAft>
          <a:spcPct val="0"/>
        </a:spcAft>
        <a:buClr>
          <a:srgbClr val="003399"/>
        </a:buClr>
        <a:buFont typeface="Wingdings" pitchFamily="2" charset="2"/>
        <a:buChar char="n"/>
        <a:defRPr kumimoji="1" sz="1800" baseline="0">
          <a:solidFill>
            <a:schemeClr val="tx1"/>
          </a:solidFill>
          <a:latin typeface="Times New Roman" pitchFamily="18" charset="0"/>
          <a:ea typeface="+mn-ea"/>
          <a:cs typeface="Times New Roman" pitchFamily="18" charset="0"/>
        </a:defRPr>
      </a:lvl5pPr>
      <a:lvl6pPr marL="25146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6pPr>
      <a:lvl7pPr marL="29718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7pPr>
      <a:lvl8pPr marL="34290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8pPr>
      <a:lvl9pPr marL="3886200" indent="-228600" algn="l" rtl="0" eaLnBrk="1" fontAlgn="base" hangingPunct="1">
        <a:spcBef>
          <a:spcPct val="20000"/>
        </a:spcBef>
        <a:spcAft>
          <a:spcPct val="0"/>
        </a:spcAft>
        <a:buClr>
          <a:srgbClr val="003399"/>
        </a:buClr>
        <a:buFont typeface="Wingdings" pitchFamily="2" charset="2"/>
        <a:buChar char="n"/>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0.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uithcm-my.sharepoint.com/:v:/g/personal/19520165_ms_uit_edu_vn/EaQ0LGUOUVVErIq5mKalpxoBIoGcpPErO8nw7xeXYfVLJw?e=dCCHPF"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ata.world/uci/human-activity-recognition" TargetMode="Externa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912284" y="1916833"/>
            <a:ext cx="10363200" cy="1686794"/>
          </a:xfrm>
        </p:spPr>
        <p:txBody>
          <a:bodyPr/>
          <a:lstStyle/>
          <a:p>
            <a:r>
              <a:rPr lang="vi-VN" altLang="ja-JP" b="1" dirty="0"/>
              <a:t>ỨNG DỤNG MÔ HÌNH MÁY HỌC VÀO BÀI TOÁN PHÂN LOẠI HOẠT ĐỘNG CỦA NGƯỜI DÙNG, TRÊN CÁC THIẾT BỊ ĐEO TAY THEO DÕI SỨC KHỎE.</a:t>
            </a:r>
            <a:br>
              <a:rPr lang="en-US" altLang="ja-JP" b="1" dirty="0"/>
            </a:br>
            <a:endParaRPr kumimoji="1" lang="ja-JP" altLang="en-US" sz="2000" dirty="0"/>
          </a:p>
        </p:txBody>
      </p:sp>
      <p:sp>
        <p:nvSpPr>
          <p:cNvPr id="3" name="サブタイトル 2"/>
          <p:cNvSpPr>
            <a:spLocks noGrp="1"/>
          </p:cNvSpPr>
          <p:nvPr>
            <p:ph type="subTitle" idx="1"/>
          </p:nvPr>
        </p:nvSpPr>
        <p:spPr>
          <a:xfrm>
            <a:off x="1775520" y="3886200"/>
            <a:ext cx="7920880" cy="2638425"/>
          </a:xfrm>
        </p:spPr>
        <p:txBody>
          <a:bodyPr/>
          <a:lstStyle/>
          <a:p>
            <a:r>
              <a:rPr lang="en-US" altLang="ja-JP" dirty="0"/>
              <a:t>31/12/2021</a:t>
            </a:r>
          </a:p>
          <a:p>
            <a:r>
              <a:rPr lang="en-US" altLang="ja-JP" dirty="0"/>
              <a:t>GVHD: Phan </a:t>
            </a:r>
            <a:r>
              <a:rPr lang="en-US" altLang="ja-JP" dirty="0" err="1"/>
              <a:t>Đình</a:t>
            </a:r>
            <a:r>
              <a:rPr lang="en-US" altLang="ja-JP" dirty="0"/>
              <a:t> </a:t>
            </a:r>
            <a:r>
              <a:rPr lang="en-US" altLang="ja-JP" dirty="0" err="1"/>
              <a:t>Duy</a:t>
            </a:r>
            <a:endParaRPr lang="en-US" altLang="ja-JP" dirty="0"/>
          </a:p>
          <a:p>
            <a:r>
              <a:rPr lang="en-US" altLang="ja-JP" dirty="0" err="1"/>
              <a:t>Tên</a:t>
            </a:r>
            <a:r>
              <a:rPr lang="en-US" altLang="ja-JP" dirty="0"/>
              <a:t> SV: Nguyễn Ngọc Minh               MSSV:19520165</a:t>
            </a:r>
          </a:p>
        </p:txBody>
      </p:sp>
      <p:sp>
        <p:nvSpPr>
          <p:cNvPr id="4" name="日付プレースホルダ 3"/>
          <p:cNvSpPr>
            <a:spLocks noGrp="1"/>
          </p:cNvSpPr>
          <p:nvPr>
            <p:ph type="dt" sz="half" idx="10"/>
          </p:nvPr>
        </p:nvSpPr>
        <p:spPr>
          <a:xfrm>
            <a:off x="1775520" y="6525344"/>
            <a:ext cx="2133600" cy="288206"/>
          </a:xfrm>
        </p:spPr>
        <p:txBody>
          <a:bodyPr/>
          <a:lstStyle/>
          <a:p>
            <a:fld id="{0DA31E94-D226-4D30-9A93-5BB7AC33FD00}" type="datetime1">
              <a:rPr kumimoji="1" lang="en-US" altLang="ja-JP" smtClean="0"/>
              <a:t>12/27/2021</a:t>
            </a:fld>
            <a:endParaRPr kumimoji="1" lang="ja-JP" altLang="en-US" dirty="0"/>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 5"/>
          <p:cNvSpPr>
            <a:spLocks noGrp="1"/>
          </p:cNvSpPr>
          <p:nvPr>
            <p:ph type="sldNum" sz="quarter" idx="12"/>
          </p:nvPr>
        </p:nvSpPr>
        <p:spPr>
          <a:xfrm>
            <a:off x="8663880" y="6524626"/>
            <a:ext cx="1752600" cy="288925"/>
          </a:xfrm>
        </p:spPr>
        <p:txBody>
          <a:bodyPr/>
          <a:lstStyle/>
          <a:p>
            <a:fld id="{800C8475-47C1-49C9-BEE5-594F8CF4D71F}" type="slidenum">
              <a:rPr kumimoji="1" lang="ja-JP" altLang="en-US" smtClean="0"/>
              <a:pPr/>
              <a:t>1</a:t>
            </a:fld>
            <a:endParaRPr kumimoji="1" lang="ja-JP" altLang="en-US" dirty="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Training process</a:t>
            </a:r>
            <a:endParaRPr kumimoji="1" lang="ja-JP" altLang="en-US" dirty="0"/>
          </a:p>
        </p:txBody>
      </p:sp>
      <p:sp>
        <p:nvSpPr>
          <p:cNvPr id="3" name="コンテンツ プレースホルダー 2"/>
          <p:cNvSpPr>
            <a:spLocks noGrp="1"/>
          </p:cNvSpPr>
          <p:nvPr>
            <p:ph sz="half" idx="1"/>
          </p:nvPr>
        </p:nvSpPr>
        <p:spPr/>
        <p:txBody>
          <a:bodyPr/>
          <a:lstStyle/>
          <a:p>
            <a:r>
              <a:rPr lang="en-US" altLang="ja-JP" dirty="0" err="1"/>
              <a:t>Xây</a:t>
            </a:r>
            <a:r>
              <a:rPr lang="en-US" altLang="ja-JP" dirty="0"/>
              <a:t> </a:t>
            </a:r>
            <a:r>
              <a:rPr lang="en-US" altLang="ja-JP" dirty="0" err="1"/>
              <a:t>dựng</a:t>
            </a:r>
            <a:r>
              <a:rPr lang="en-US" altLang="ja-JP" dirty="0"/>
              <a:t> </a:t>
            </a:r>
            <a:r>
              <a:rPr lang="en-US" altLang="ja-JP" dirty="0" err="1"/>
              <a:t>kiến</a:t>
            </a:r>
            <a:r>
              <a:rPr lang="en-US" altLang="ja-JP" dirty="0"/>
              <a:t> </a:t>
            </a:r>
            <a:r>
              <a:rPr lang="en-US" altLang="ja-JP" dirty="0" err="1"/>
              <a:t>trúc</a:t>
            </a:r>
            <a:r>
              <a:rPr lang="en-US" altLang="ja-JP" dirty="0"/>
              <a:t> </a:t>
            </a:r>
            <a:r>
              <a:rPr lang="en-US" altLang="ja-JP" dirty="0" err="1"/>
              <a:t>mạng</a:t>
            </a:r>
            <a:r>
              <a:rPr lang="en-US" altLang="ja-JP" dirty="0"/>
              <a:t>, bao </a:t>
            </a:r>
            <a:r>
              <a:rPr lang="en-US" altLang="ja-JP" dirty="0" err="1"/>
              <a:t>gồm</a:t>
            </a:r>
            <a:r>
              <a:rPr lang="en-US" altLang="ja-JP" dirty="0"/>
              <a:t> 2 </a:t>
            </a:r>
            <a:r>
              <a:rPr lang="en-US" altLang="ja-JP" dirty="0" err="1"/>
              <a:t>lớp</a:t>
            </a:r>
            <a:r>
              <a:rPr lang="en-US" altLang="ja-JP" dirty="0"/>
              <a:t> </a:t>
            </a:r>
            <a:r>
              <a:rPr lang="en-US" altLang="ja-JP" dirty="0" err="1"/>
              <a:t>chính</a:t>
            </a:r>
            <a:r>
              <a:rPr lang="en-US" altLang="ja-JP"/>
              <a:t>[3][4]:</a:t>
            </a:r>
            <a:endParaRPr lang="en-US" altLang="ja-JP" dirty="0"/>
          </a:p>
          <a:p>
            <a:pPr lvl="1"/>
            <a:r>
              <a:rPr lang="en-US" altLang="ja-JP" b="1" dirty="0"/>
              <a:t>LSTM</a:t>
            </a:r>
            <a:r>
              <a:rPr lang="en-US" altLang="ja-JP" dirty="0"/>
              <a:t>: </a:t>
            </a:r>
            <a:r>
              <a:rPr lang="en-US" altLang="ja-JP" dirty="0" err="1"/>
              <a:t>mạng</a:t>
            </a:r>
            <a:r>
              <a:rPr lang="en-US" altLang="ja-JP" dirty="0"/>
              <a:t> </a:t>
            </a:r>
            <a:r>
              <a:rPr lang="en-US" altLang="ja-JP" dirty="0" err="1"/>
              <a:t>thần</a:t>
            </a:r>
            <a:r>
              <a:rPr lang="en-US" altLang="ja-JP" dirty="0"/>
              <a:t> </a:t>
            </a:r>
            <a:r>
              <a:rPr lang="en-US" altLang="ja-JP" dirty="0" err="1"/>
              <a:t>kinh</a:t>
            </a:r>
            <a:r>
              <a:rPr lang="en-US" altLang="ja-JP" dirty="0"/>
              <a:t> </a:t>
            </a:r>
            <a:r>
              <a:rPr lang="en-US" altLang="ja-JP" dirty="0" err="1"/>
              <a:t>hồi</a:t>
            </a:r>
            <a:r>
              <a:rPr lang="en-US" altLang="ja-JP" dirty="0"/>
              <a:t> </a:t>
            </a:r>
            <a:r>
              <a:rPr lang="en-US" altLang="ja-JP" dirty="0" err="1"/>
              <a:t>quy</a:t>
            </a:r>
            <a:r>
              <a:rPr lang="en-US" altLang="ja-JP" dirty="0"/>
              <a:t> </a:t>
            </a:r>
            <a:r>
              <a:rPr lang="en-US" altLang="ja-JP" dirty="0" err="1"/>
              <a:t>thích</a:t>
            </a:r>
            <a:r>
              <a:rPr lang="en-US" altLang="ja-JP" dirty="0"/>
              <a:t> </a:t>
            </a:r>
            <a:r>
              <a:rPr lang="en-US" altLang="ja-JP" dirty="0" err="1"/>
              <a:t>hợp</a:t>
            </a:r>
            <a:r>
              <a:rPr lang="en-US" altLang="ja-JP" dirty="0"/>
              <a:t> </a:t>
            </a:r>
            <a:r>
              <a:rPr lang="en-US" altLang="ja-JP" dirty="0" err="1"/>
              <a:t>cho</a:t>
            </a:r>
            <a:r>
              <a:rPr lang="en-US" altLang="ja-JP" dirty="0"/>
              <a:t> </a:t>
            </a:r>
            <a:r>
              <a:rPr lang="en-US" altLang="ja-JP" dirty="0" err="1"/>
              <a:t>dữ</a:t>
            </a:r>
            <a:r>
              <a:rPr lang="en-US" altLang="ja-JP" dirty="0"/>
              <a:t> </a:t>
            </a:r>
            <a:r>
              <a:rPr lang="en-US" altLang="ja-JP" dirty="0" err="1"/>
              <a:t>liệu</a:t>
            </a:r>
            <a:r>
              <a:rPr lang="en-US" altLang="ja-JP" dirty="0"/>
              <a:t> </a:t>
            </a:r>
            <a:r>
              <a:rPr lang="en-US" altLang="ja-JP" dirty="0" err="1"/>
              <a:t>dạng</a:t>
            </a:r>
            <a:r>
              <a:rPr lang="en-US" altLang="ja-JP" dirty="0"/>
              <a:t> </a:t>
            </a:r>
            <a:r>
              <a:rPr lang="en-US" altLang="ja-JP" dirty="0" err="1"/>
              <a:t>chuõi</a:t>
            </a:r>
            <a:endParaRPr lang="en-US" altLang="ja-JP" dirty="0"/>
          </a:p>
          <a:p>
            <a:pPr lvl="1"/>
            <a:r>
              <a:rPr lang="en-US" altLang="ja-JP" b="1" dirty="0"/>
              <a:t>CNN</a:t>
            </a:r>
            <a:r>
              <a:rPr lang="en-US" altLang="ja-JP" dirty="0"/>
              <a:t>: </a:t>
            </a:r>
            <a:r>
              <a:rPr lang="en-US" altLang="ja-JP" dirty="0" err="1"/>
              <a:t>dùng</a:t>
            </a:r>
            <a:r>
              <a:rPr lang="en-US" altLang="ja-JP" dirty="0"/>
              <a:t> </a:t>
            </a:r>
            <a:r>
              <a:rPr lang="en-US" altLang="ja-JP" dirty="0" err="1"/>
              <a:t>để</a:t>
            </a:r>
            <a:r>
              <a:rPr lang="en-US" altLang="ja-JP" dirty="0"/>
              <a:t> </a:t>
            </a:r>
            <a:r>
              <a:rPr lang="en-US" altLang="ja-JP" dirty="0" err="1"/>
              <a:t>triết</a:t>
            </a:r>
            <a:r>
              <a:rPr lang="en-US" altLang="ja-JP" dirty="0"/>
              <a:t> </a:t>
            </a:r>
            <a:r>
              <a:rPr lang="en-US" altLang="ja-JP" dirty="0" err="1"/>
              <a:t>xuất</a:t>
            </a:r>
            <a:r>
              <a:rPr lang="en-US" altLang="ja-JP" dirty="0"/>
              <a:t> </a:t>
            </a:r>
            <a:r>
              <a:rPr lang="en-US" altLang="ja-JP" dirty="0" err="1"/>
              <a:t>đặc</a:t>
            </a:r>
            <a:r>
              <a:rPr lang="en-US" altLang="ja-JP" dirty="0"/>
              <a:t> </a:t>
            </a:r>
            <a:r>
              <a:rPr lang="en-US" altLang="ja-JP" dirty="0" err="1"/>
              <a:t>trưng</a:t>
            </a:r>
            <a:r>
              <a:rPr lang="en-US" altLang="ja-JP" dirty="0"/>
              <a:t> </a:t>
            </a:r>
            <a:r>
              <a:rPr lang="en-US" altLang="ja-JP" dirty="0" err="1"/>
              <a:t>của</a:t>
            </a:r>
            <a:r>
              <a:rPr lang="en-US" altLang="ja-JP" dirty="0"/>
              <a:t> </a:t>
            </a:r>
            <a:r>
              <a:rPr lang="en-US" altLang="ja-JP" dirty="0" err="1"/>
              <a:t>dữ</a:t>
            </a:r>
            <a:r>
              <a:rPr lang="en-US" altLang="ja-JP" dirty="0"/>
              <a:t> </a:t>
            </a:r>
            <a:r>
              <a:rPr lang="en-US" altLang="ja-JP" dirty="0" err="1"/>
              <a:t>liệu</a:t>
            </a:r>
            <a:endParaRPr lang="en-US" altLang="ja-JP" dirty="0"/>
          </a:p>
          <a:p>
            <a:r>
              <a:rPr lang="en-US" altLang="ja-JP" dirty="0" err="1"/>
              <a:t>Dùng</a:t>
            </a:r>
            <a:r>
              <a:rPr lang="en-US" altLang="ja-JP" dirty="0"/>
              <a:t> </a:t>
            </a:r>
            <a:r>
              <a:rPr lang="en-US" altLang="ja-JP" dirty="0" err="1"/>
              <a:t>softmax</a:t>
            </a:r>
            <a:r>
              <a:rPr lang="en-US" altLang="ja-JP" dirty="0"/>
              <a:t> activation function </a:t>
            </a:r>
            <a:r>
              <a:rPr lang="en-US" altLang="ja-JP" dirty="0" err="1"/>
              <a:t>và</a:t>
            </a:r>
            <a:r>
              <a:rPr lang="en-US" altLang="ja-JP" dirty="0"/>
              <a:t> </a:t>
            </a:r>
            <a:r>
              <a:rPr lang="en-US" altLang="ja-JP" dirty="0" err="1"/>
              <a:t>hàm</a:t>
            </a:r>
            <a:r>
              <a:rPr lang="en-US" altLang="ja-JP" dirty="0"/>
              <a:t> loss categorical cross entropy </a:t>
            </a:r>
            <a:r>
              <a:rPr lang="en-US" altLang="ja-JP" dirty="0" err="1"/>
              <a:t>cho</a:t>
            </a:r>
            <a:r>
              <a:rPr lang="en-US" altLang="ja-JP" dirty="0"/>
              <a:t> </a:t>
            </a:r>
            <a:r>
              <a:rPr lang="en-US" altLang="ja-JP" dirty="0" err="1"/>
              <a:t>bài</a:t>
            </a:r>
            <a:r>
              <a:rPr lang="en-US" altLang="ja-JP" dirty="0"/>
              <a:t> </a:t>
            </a:r>
            <a:r>
              <a:rPr lang="en-US" altLang="ja-JP" dirty="0" err="1"/>
              <a:t>toán</a:t>
            </a:r>
            <a:r>
              <a:rPr lang="en-US" altLang="ja-JP" dirty="0"/>
              <a:t> </a:t>
            </a:r>
            <a:r>
              <a:rPr lang="en-US" altLang="ja-JP" dirty="0" err="1"/>
              <a:t>phân</a:t>
            </a:r>
            <a:r>
              <a:rPr lang="en-US" altLang="ja-JP" dirty="0"/>
              <a:t> </a:t>
            </a:r>
            <a:r>
              <a:rPr lang="en-US" altLang="ja-JP" dirty="0" err="1"/>
              <a:t>loại</a:t>
            </a:r>
            <a:r>
              <a:rPr lang="en-US" altLang="ja-JP" dirty="0"/>
              <a:t> </a:t>
            </a:r>
            <a:r>
              <a:rPr lang="en-US" altLang="ja-JP" dirty="0" err="1"/>
              <a:t>nhiều</a:t>
            </a:r>
            <a:r>
              <a:rPr lang="en-US" altLang="ja-JP" dirty="0"/>
              <a:t> </a:t>
            </a:r>
            <a:r>
              <a:rPr lang="en-US" altLang="ja-JP" dirty="0" err="1"/>
              <a:t>lớp</a:t>
            </a:r>
            <a:r>
              <a:rPr lang="en-US" altLang="ja-JP" dirty="0"/>
              <a:t>.</a:t>
            </a:r>
          </a:p>
          <a:p>
            <a:pPr lvl="1"/>
            <a:endParaRPr lang="en-US" altLang="ja-JP" dirty="0"/>
          </a:p>
          <a:p>
            <a:pPr lvl="1"/>
            <a:endParaRPr kumimoji="1"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10</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10" name="Chỗ dành sẵn cho Nội dung 9">
            <a:extLst>
              <a:ext uri="{FF2B5EF4-FFF2-40B4-BE49-F238E27FC236}">
                <a16:creationId xmlns:a16="http://schemas.microsoft.com/office/drawing/2014/main" id="{FA1F5773-CAFC-4BAC-A68D-1B5777610309}"/>
              </a:ext>
            </a:extLst>
          </p:cNvPr>
          <p:cNvPicPr>
            <a:picLocks noGrp="1" noChangeAspect="1"/>
          </p:cNvPicPr>
          <p:nvPr>
            <p:ph sz="half" idx="13"/>
          </p:nvPr>
        </p:nvPicPr>
        <p:blipFill rotWithShape="1">
          <a:blip r:embed="rId2">
            <a:extLst>
              <a:ext uri="{28A0092B-C50C-407E-A947-70E740481C1C}">
                <a14:useLocalDpi xmlns:a14="http://schemas.microsoft.com/office/drawing/2010/main" val="0"/>
              </a:ext>
            </a:extLst>
          </a:blip>
          <a:srcRect t="5885" r="4004" b="3252"/>
          <a:stretch/>
        </p:blipFill>
        <p:spPr>
          <a:xfrm>
            <a:off x="7896200" y="70341"/>
            <a:ext cx="1623640" cy="6717317"/>
          </a:xfrm>
        </p:spPr>
      </p:pic>
    </p:spTree>
    <p:extLst>
      <p:ext uri="{BB962C8B-B14F-4D97-AF65-F5344CB8AC3E}">
        <p14:creationId xmlns:p14="http://schemas.microsoft.com/office/powerpoint/2010/main" val="252078191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Training process</a:t>
            </a:r>
            <a:endParaRPr kumimoji="1" lang="ja-JP" altLang="en-US" dirty="0"/>
          </a:p>
        </p:txBody>
      </p:sp>
      <p:sp>
        <p:nvSpPr>
          <p:cNvPr id="3" name="コンテンツ プレースホルダー 2"/>
          <p:cNvSpPr>
            <a:spLocks noGrp="1"/>
          </p:cNvSpPr>
          <p:nvPr>
            <p:ph sz="half" idx="1"/>
          </p:nvPr>
        </p:nvSpPr>
        <p:spPr/>
        <p:txBody>
          <a:bodyPr/>
          <a:lstStyle/>
          <a:p>
            <a:r>
              <a:rPr lang="en-US" altLang="ja-JP" dirty="0" err="1"/>
              <a:t>Kết</a:t>
            </a:r>
            <a:r>
              <a:rPr lang="en-US" altLang="ja-JP" dirty="0"/>
              <a:t> </a:t>
            </a:r>
            <a:r>
              <a:rPr lang="en-US" altLang="ja-JP" dirty="0" err="1"/>
              <a:t>quả</a:t>
            </a:r>
            <a:r>
              <a:rPr lang="en-US" altLang="ja-JP" dirty="0"/>
              <a:t> training – </a:t>
            </a:r>
            <a:r>
              <a:rPr lang="en-US" altLang="ja-JP" dirty="0" err="1"/>
              <a:t>đánh</a:t>
            </a:r>
            <a:r>
              <a:rPr lang="en-US" altLang="ja-JP" dirty="0"/>
              <a:t> </a:t>
            </a:r>
            <a:r>
              <a:rPr lang="en-US" altLang="ja-JP" dirty="0" err="1"/>
              <a:t>giá</a:t>
            </a:r>
            <a:r>
              <a:rPr lang="en-US" altLang="ja-JP" dirty="0"/>
              <a:t> </a:t>
            </a:r>
            <a:r>
              <a:rPr lang="en-US" altLang="ja-JP" dirty="0" err="1"/>
              <a:t>trên</a:t>
            </a:r>
            <a:r>
              <a:rPr lang="en-US" altLang="ja-JP" dirty="0"/>
              <a:t> </a:t>
            </a:r>
            <a:r>
              <a:rPr lang="en-US" altLang="ja-JP" dirty="0" err="1"/>
              <a:t>tập</a:t>
            </a:r>
            <a:r>
              <a:rPr lang="en-US" altLang="ja-JP" dirty="0"/>
              <a:t> test:</a:t>
            </a:r>
          </a:p>
          <a:p>
            <a:pPr lvl="1"/>
            <a:r>
              <a:rPr lang="en-US" altLang="ja-JP" dirty="0" err="1"/>
              <a:t>Độ</a:t>
            </a:r>
            <a:r>
              <a:rPr lang="en-US" altLang="ja-JP" dirty="0"/>
              <a:t> </a:t>
            </a:r>
            <a:r>
              <a:rPr lang="en-US" altLang="ja-JP" dirty="0" err="1"/>
              <a:t>chính</a:t>
            </a:r>
            <a:r>
              <a:rPr lang="en-US" altLang="ja-JP" dirty="0"/>
              <a:t> </a:t>
            </a:r>
            <a:r>
              <a:rPr lang="en-US" altLang="ja-JP" dirty="0" err="1"/>
              <a:t>xác</a:t>
            </a:r>
            <a:r>
              <a:rPr lang="en-US" altLang="ja-JP" dirty="0"/>
              <a:t>: &gt; 90 %</a:t>
            </a:r>
          </a:p>
          <a:p>
            <a:pPr lvl="1"/>
            <a:r>
              <a:rPr lang="en-US" altLang="ja-JP" dirty="0" err="1"/>
              <a:t>Kết</a:t>
            </a:r>
            <a:r>
              <a:rPr lang="en-US" altLang="ja-JP" dirty="0"/>
              <a:t> </a:t>
            </a:r>
            <a:r>
              <a:rPr lang="en-US" altLang="ja-JP" dirty="0" err="1"/>
              <a:t>quả</a:t>
            </a:r>
            <a:r>
              <a:rPr lang="en-US" altLang="ja-JP" dirty="0"/>
              <a:t> </a:t>
            </a:r>
            <a:r>
              <a:rPr lang="en-US" altLang="ja-JP" dirty="0" err="1"/>
              <a:t>hàm</a:t>
            </a:r>
            <a:r>
              <a:rPr lang="en-US" altLang="ja-JP" dirty="0"/>
              <a:t> Loss: 0.41</a:t>
            </a:r>
          </a:p>
          <a:p>
            <a:pPr lvl="1"/>
            <a:r>
              <a:rPr lang="en-US" altLang="ja-JP" dirty="0" err="1"/>
              <a:t>Độ</a:t>
            </a:r>
            <a:r>
              <a:rPr lang="en-US" altLang="ja-JP" dirty="0"/>
              <a:t> </a:t>
            </a:r>
            <a:r>
              <a:rPr lang="en-US" altLang="ja-JP" dirty="0" err="1"/>
              <a:t>phức</a:t>
            </a:r>
            <a:r>
              <a:rPr lang="en-US" altLang="ja-JP" dirty="0"/>
              <a:t> </a:t>
            </a:r>
            <a:r>
              <a:rPr lang="en-US" altLang="ja-JP" dirty="0" err="1"/>
              <a:t>tạp</a:t>
            </a:r>
            <a:r>
              <a:rPr lang="en-US" altLang="ja-JP" dirty="0"/>
              <a:t> </a:t>
            </a:r>
            <a:r>
              <a:rPr lang="en-US" altLang="ja-JP" dirty="0" err="1"/>
              <a:t>của</a:t>
            </a:r>
            <a:r>
              <a:rPr lang="en-US" altLang="ja-JP" dirty="0"/>
              <a:t> </a:t>
            </a:r>
            <a:r>
              <a:rPr lang="en-US" altLang="ja-JP" dirty="0" err="1"/>
              <a:t>kiến</a:t>
            </a:r>
            <a:r>
              <a:rPr lang="en-US" altLang="ja-JP" dirty="0"/>
              <a:t> </a:t>
            </a:r>
            <a:r>
              <a:rPr lang="en-US" altLang="ja-JP" dirty="0" err="1"/>
              <a:t>trúc</a:t>
            </a:r>
            <a:r>
              <a:rPr lang="en-US" altLang="ja-JP" dirty="0"/>
              <a:t>: 584101 MACC (</a:t>
            </a:r>
            <a:r>
              <a:rPr lang="en-US" altLang="ja-JP" dirty="0" err="1"/>
              <a:t>phép</a:t>
            </a:r>
            <a:r>
              <a:rPr lang="en-US" altLang="ja-JP" dirty="0"/>
              <a:t> </a:t>
            </a:r>
            <a:r>
              <a:rPr lang="en-US" altLang="ja-JP" dirty="0" err="1"/>
              <a:t>nhân</a:t>
            </a:r>
            <a:r>
              <a:rPr lang="en-US" altLang="ja-JP" dirty="0"/>
              <a:t>)</a:t>
            </a:r>
          </a:p>
          <a:p>
            <a:r>
              <a:rPr lang="en-US" dirty="0"/>
              <a:t>Cho </a:t>
            </a:r>
            <a:r>
              <a:rPr lang="en-US" dirty="0" err="1"/>
              <a:t>độ</a:t>
            </a:r>
            <a:r>
              <a:rPr lang="en-US" dirty="0"/>
              <a:t> </a:t>
            </a:r>
            <a:r>
              <a:rPr lang="en-US" dirty="0" err="1"/>
              <a:t>chính</a:t>
            </a:r>
            <a:r>
              <a:rPr lang="en-US" dirty="0"/>
              <a:t> </a:t>
            </a:r>
            <a:r>
              <a:rPr lang="en-US" dirty="0" err="1"/>
              <a:t>xác</a:t>
            </a:r>
            <a:r>
              <a:rPr lang="en-US" dirty="0"/>
              <a:t> </a:t>
            </a:r>
            <a:r>
              <a:rPr lang="en-US" dirty="0" err="1"/>
              <a:t>cao</a:t>
            </a:r>
            <a:r>
              <a:rPr lang="en-US" dirty="0"/>
              <a:t> </a:t>
            </a:r>
            <a:r>
              <a:rPr lang="en-US" dirty="0" err="1"/>
              <a:t>ngay</a:t>
            </a:r>
            <a:r>
              <a:rPr lang="en-US" dirty="0"/>
              <a:t> </a:t>
            </a:r>
            <a:r>
              <a:rPr lang="en-US" dirty="0" err="1"/>
              <a:t>từ</a:t>
            </a:r>
            <a:r>
              <a:rPr lang="en-US" dirty="0"/>
              <a:t> </a:t>
            </a:r>
            <a:r>
              <a:rPr lang="en-US" dirty="0" err="1"/>
              <a:t>những</a:t>
            </a:r>
            <a:r>
              <a:rPr lang="en-US" dirty="0"/>
              <a:t> epoch </a:t>
            </a:r>
            <a:r>
              <a:rPr lang="en-US" dirty="0" err="1"/>
              <a:t>đầu</a:t>
            </a:r>
            <a:r>
              <a:rPr lang="en-US" dirty="0"/>
              <a:t> </a:t>
            </a:r>
            <a:r>
              <a:rPr lang="en-US" dirty="0" err="1"/>
              <a:t>tiên</a:t>
            </a:r>
            <a:endParaRPr lang="en-US" dirty="0"/>
          </a:p>
          <a:p>
            <a:pPr marL="0" indent="0">
              <a:buNone/>
            </a:pPr>
            <a:endParaRPr lang="en-US" altLang="ja-JP" dirty="0"/>
          </a:p>
          <a:p>
            <a:endParaRPr lang="en-US" altLang="ja-JP" dirty="0"/>
          </a:p>
          <a:p>
            <a:pPr lvl="1"/>
            <a:endParaRPr kumimoji="1"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11</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8" name="Chỗ dành sẵn cho Nội dung 7">
            <a:extLst>
              <a:ext uri="{FF2B5EF4-FFF2-40B4-BE49-F238E27FC236}">
                <a16:creationId xmlns:a16="http://schemas.microsoft.com/office/drawing/2014/main" id="{0473F775-F38C-44CE-96E5-B75D10D1EA28}"/>
              </a:ext>
            </a:extLst>
          </p:cNvPr>
          <p:cNvPicPr>
            <a:picLocks noGrp="1" noChangeAspect="1"/>
          </p:cNvPicPr>
          <p:nvPr>
            <p:ph sz="half" idx="13"/>
          </p:nvPr>
        </p:nvPicPr>
        <p:blipFill>
          <a:blip r:embed="rId2"/>
          <a:stretch>
            <a:fillRect/>
          </a:stretch>
        </p:blipFill>
        <p:spPr>
          <a:xfrm>
            <a:off x="6411317" y="1628775"/>
            <a:ext cx="5122465" cy="4525963"/>
          </a:xfrm>
          <a:prstGeom prst="rect">
            <a:avLst/>
          </a:prstGeom>
        </p:spPr>
      </p:pic>
      <p:pic>
        <p:nvPicPr>
          <p:cNvPr id="9" name="Chỗ dành sẵn cho Nội dung 8">
            <a:extLst>
              <a:ext uri="{FF2B5EF4-FFF2-40B4-BE49-F238E27FC236}">
                <a16:creationId xmlns:a16="http://schemas.microsoft.com/office/drawing/2014/main" id="{82E60C24-7392-49D0-A0BC-D2AF88782A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025544" y="1839528"/>
            <a:ext cx="6156685" cy="4104456"/>
          </a:xfrm>
          <a:prstGeom prst="rect">
            <a:avLst/>
          </a:prstGeom>
          <a:noFill/>
          <a:ln w="9525">
            <a:noFill/>
            <a:miter lim="800000"/>
            <a:headEnd/>
            <a:tailEnd/>
          </a:ln>
          <a:effectLst/>
        </p:spPr>
      </p:pic>
    </p:spTree>
    <p:extLst>
      <p:ext uri="{BB962C8B-B14F-4D97-AF65-F5344CB8AC3E}">
        <p14:creationId xmlns:p14="http://schemas.microsoft.com/office/powerpoint/2010/main" val="3600827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Deploy process</a:t>
            </a:r>
            <a:endParaRPr kumimoji="1" lang="ja-JP" altLang="en-US" dirty="0"/>
          </a:p>
        </p:txBody>
      </p:sp>
      <p:sp>
        <p:nvSpPr>
          <p:cNvPr id="3" name="コンテンツ プレースホルダー 2"/>
          <p:cNvSpPr>
            <a:spLocks noGrp="1"/>
          </p:cNvSpPr>
          <p:nvPr>
            <p:ph sz="half" idx="1"/>
          </p:nvPr>
        </p:nvSpPr>
        <p:spPr/>
        <p:txBody>
          <a:bodyPr/>
          <a:lstStyle/>
          <a:p>
            <a:r>
              <a:rPr kumimoji="1" lang="en-US" altLang="ja-JP" dirty="0" err="1"/>
              <a:t>Môi</a:t>
            </a:r>
            <a:r>
              <a:rPr kumimoji="1" lang="en-US" altLang="ja-JP" dirty="0"/>
              <a:t> </a:t>
            </a:r>
            <a:r>
              <a:rPr kumimoji="1" lang="en-US" altLang="ja-JP" dirty="0" err="1"/>
              <a:t>trường</a:t>
            </a:r>
            <a:r>
              <a:rPr kumimoji="1" lang="en-US" altLang="ja-JP" dirty="0"/>
              <a:t> deploy: Board STM32F411RE, Core ARM Cortex M4 100MHZ.</a:t>
            </a:r>
          </a:p>
          <a:p>
            <a:r>
              <a:rPr kumimoji="1" lang="en-US" altLang="ja-JP" dirty="0" err="1"/>
              <a:t>Thời</a:t>
            </a:r>
            <a:r>
              <a:rPr kumimoji="1" lang="en-US" altLang="ja-JP" dirty="0"/>
              <a:t> </a:t>
            </a:r>
            <a:r>
              <a:rPr kumimoji="1" lang="en-US" altLang="ja-JP" dirty="0" err="1"/>
              <a:t>gian</a:t>
            </a:r>
            <a:r>
              <a:rPr kumimoji="1" lang="en-US" altLang="ja-JP" dirty="0"/>
              <a:t> </a:t>
            </a:r>
            <a:r>
              <a:rPr kumimoji="1" lang="en-US" altLang="ja-JP" dirty="0" err="1"/>
              <a:t>thực</a:t>
            </a:r>
            <a:r>
              <a:rPr kumimoji="1" lang="en-US" altLang="ja-JP" dirty="0"/>
              <a:t> </a:t>
            </a:r>
            <a:r>
              <a:rPr kumimoji="1" lang="en-US" altLang="ja-JP" dirty="0" err="1"/>
              <a:t>thi</a:t>
            </a:r>
            <a:r>
              <a:rPr kumimoji="1" lang="en-US" altLang="ja-JP" dirty="0"/>
              <a:t> </a:t>
            </a:r>
            <a:r>
              <a:rPr kumimoji="1" lang="en-US" altLang="ja-JP" dirty="0" err="1"/>
              <a:t>mạng</a:t>
            </a:r>
            <a:r>
              <a:rPr kumimoji="1" lang="en-US" altLang="ja-JP" dirty="0"/>
              <a:t> </a:t>
            </a:r>
            <a:r>
              <a:rPr kumimoji="1" lang="en-US" altLang="ja-JP" dirty="0" err="1"/>
              <a:t>nơ</a:t>
            </a:r>
            <a:r>
              <a:rPr kumimoji="1" lang="en-US" altLang="ja-JP" dirty="0"/>
              <a:t> </a:t>
            </a:r>
            <a:r>
              <a:rPr kumimoji="1" lang="en-US" altLang="ja-JP" dirty="0" err="1"/>
              <a:t>ron</a:t>
            </a:r>
            <a:r>
              <a:rPr kumimoji="1" lang="en-US" altLang="ja-JP" dirty="0"/>
              <a:t> </a:t>
            </a:r>
            <a:r>
              <a:rPr kumimoji="1" lang="en-US" altLang="ja-JP" dirty="0" err="1"/>
              <a:t>trên</a:t>
            </a:r>
            <a:r>
              <a:rPr kumimoji="1" lang="en-US" altLang="ja-JP" dirty="0"/>
              <a:t> </a:t>
            </a:r>
            <a:r>
              <a:rPr kumimoji="1" lang="en-US" altLang="ja-JP" dirty="0" err="1"/>
              <a:t>hệ</a:t>
            </a:r>
            <a:r>
              <a:rPr kumimoji="1" lang="en-US" altLang="ja-JP" dirty="0"/>
              <a:t> </a:t>
            </a:r>
            <a:r>
              <a:rPr kumimoji="1" lang="en-US" altLang="ja-JP" dirty="0" err="1"/>
              <a:t>thống</a:t>
            </a:r>
            <a:r>
              <a:rPr kumimoji="1" lang="en-US" altLang="ja-JP" dirty="0"/>
              <a:t>: 100ms</a:t>
            </a:r>
          </a:p>
          <a:p>
            <a:r>
              <a:rPr lang="en-US" altLang="ja-JP" dirty="0"/>
              <a:t>Rom </a:t>
            </a:r>
            <a:r>
              <a:rPr lang="en-US" altLang="ja-JP" dirty="0" err="1"/>
              <a:t>sử</a:t>
            </a:r>
            <a:r>
              <a:rPr lang="en-US" altLang="ja-JP" dirty="0"/>
              <a:t> </a:t>
            </a:r>
            <a:r>
              <a:rPr lang="en-US" altLang="ja-JP" dirty="0" err="1"/>
              <a:t>dụng</a:t>
            </a:r>
            <a:r>
              <a:rPr lang="en-US" altLang="ja-JP" dirty="0"/>
              <a:t> 40.1KiB(8%)</a:t>
            </a:r>
          </a:p>
          <a:p>
            <a:r>
              <a:rPr kumimoji="1" lang="en-US" altLang="ja-JP" dirty="0"/>
              <a:t>Ram </a:t>
            </a:r>
            <a:r>
              <a:rPr kumimoji="1" lang="en-US" altLang="ja-JP" dirty="0" err="1"/>
              <a:t>sử</a:t>
            </a:r>
            <a:r>
              <a:rPr kumimoji="1" lang="en-US" altLang="ja-JP" dirty="0"/>
              <a:t> </a:t>
            </a:r>
            <a:r>
              <a:rPr kumimoji="1" lang="en-US" altLang="ja-JP" dirty="0" err="1"/>
              <a:t>dụng</a:t>
            </a:r>
            <a:r>
              <a:rPr kumimoji="1" lang="en-US" altLang="ja-JP" dirty="0"/>
              <a:t> 17.8KiB(13%)</a:t>
            </a:r>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12</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11" name="Chỗ dành sẵn cho Nội dung 10">
            <a:extLst>
              <a:ext uri="{FF2B5EF4-FFF2-40B4-BE49-F238E27FC236}">
                <a16:creationId xmlns:a16="http://schemas.microsoft.com/office/drawing/2014/main" id="{763C66D3-3EF2-4AAD-A4D6-6CF5D5A79AC6}"/>
              </a:ext>
            </a:extLst>
          </p:cNvPr>
          <p:cNvPicPr>
            <a:picLocks noGrp="1" noChangeAspect="1"/>
          </p:cNvPicPr>
          <p:nvPr>
            <p:ph sz="half" idx="13"/>
          </p:nvPr>
        </p:nvPicPr>
        <p:blipFill rotWithShape="1">
          <a:blip r:embed="rId2">
            <a:extLst>
              <a:ext uri="{28A0092B-C50C-407E-A947-70E740481C1C}">
                <a14:useLocalDpi xmlns:a14="http://schemas.microsoft.com/office/drawing/2010/main" val="0"/>
              </a:ext>
            </a:extLst>
          </a:blip>
          <a:srcRect l="-102" t="-413" r="41259" b="650"/>
          <a:stretch/>
        </p:blipFill>
        <p:spPr bwMode="auto">
          <a:xfrm>
            <a:off x="6663015" y="1172098"/>
            <a:ext cx="4680520" cy="4982641"/>
          </a:xfrm>
          <a:prstGeom prst="rect">
            <a:avLst/>
          </a:prstGeom>
          <a:ln>
            <a:noFill/>
          </a:ln>
          <a:extLst>
            <a:ext uri="{53640926-AAD7-44D8-BBD7-CCE9431645EC}">
              <a14:shadowObscured xmlns:a14="http://schemas.microsoft.com/office/drawing/2010/main"/>
            </a:ext>
          </a:extLst>
        </p:spPr>
      </p:pic>
      <p:pic>
        <p:nvPicPr>
          <p:cNvPr id="8" name="Hình ảnh 7">
            <a:extLst>
              <a:ext uri="{FF2B5EF4-FFF2-40B4-BE49-F238E27FC236}">
                <a16:creationId xmlns:a16="http://schemas.microsoft.com/office/drawing/2014/main" id="{7DB50A61-395E-474C-93BE-99A7CBDB0E25}"/>
              </a:ext>
            </a:extLst>
          </p:cNvPr>
          <p:cNvPicPr>
            <a:picLocks noChangeAspect="1"/>
          </p:cNvPicPr>
          <p:nvPr/>
        </p:nvPicPr>
        <p:blipFill>
          <a:blip r:embed="rId3"/>
          <a:stretch>
            <a:fillRect/>
          </a:stretch>
        </p:blipFill>
        <p:spPr>
          <a:xfrm>
            <a:off x="6384032" y="232350"/>
            <a:ext cx="5579505" cy="693390"/>
          </a:xfrm>
          <a:prstGeom prst="rect">
            <a:avLst/>
          </a:prstGeom>
        </p:spPr>
      </p:pic>
    </p:spTree>
    <p:extLst>
      <p:ext uri="{BB962C8B-B14F-4D97-AF65-F5344CB8AC3E}">
        <p14:creationId xmlns:p14="http://schemas.microsoft.com/office/powerpoint/2010/main" val="35074558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87A26984-2DB8-4965-B3C0-D7C6A5711FB1}"/>
              </a:ext>
            </a:extLst>
          </p:cNvPr>
          <p:cNvSpPr>
            <a:spLocks noGrp="1"/>
          </p:cNvSpPr>
          <p:nvPr>
            <p:ph type="title"/>
          </p:nvPr>
        </p:nvSpPr>
        <p:spPr/>
        <p:txBody>
          <a:bodyPr/>
          <a:lstStyle/>
          <a:p>
            <a:r>
              <a:rPr lang="en-US" dirty="0" err="1"/>
              <a:t>Đếm</a:t>
            </a:r>
            <a:r>
              <a:rPr lang="en-US" dirty="0"/>
              <a:t> </a:t>
            </a:r>
            <a:r>
              <a:rPr lang="en-US" dirty="0" err="1"/>
              <a:t>bước</a:t>
            </a:r>
            <a:r>
              <a:rPr lang="en-US" dirty="0"/>
              <a:t> </a:t>
            </a:r>
            <a:r>
              <a:rPr lang="en-US" dirty="0" err="1"/>
              <a:t>chân</a:t>
            </a:r>
            <a:r>
              <a:rPr lang="en-US" dirty="0"/>
              <a:t> – </a:t>
            </a:r>
            <a:r>
              <a:rPr lang="en-US" dirty="0" err="1"/>
              <a:t>đo</a:t>
            </a:r>
            <a:r>
              <a:rPr lang="en-US" dirty="0"/>
              <a:t> </a:t>
            </a:r>
            <a:r>
              <a:rPr lang="en-US" dirty="0" err="1"/>
              <a:t>khoảng</a:t>
            </a:r>
            <a:r>
              <a:rPr lang="en-US" dirty="0"/>
              <a:t> </a:t>
            </a:r>
            <a:r>
              <a:rPr lang="en-US" dirty="0" err="1"/>
              <a:t>cách</a:t>
            </a:r>
            <a:r>
              <a:rPr lang="en-US" sz="1400" dirty="0"/>
              <a:t>[2]</a:t>
            </a:r>
            <a:endParaRPr lang="en-US" dirty="0"/>
          </a:p>
        </p:txBody>
      </p:sp>
      <p:sp>
        <p:nvSpPr>
          <p:cNvPr id="10" name="Chỗ dành sẵn cho Văn bản 9">
            <a:extLst>
              <a:ext uri="{FF2B5EF4-FFF2-40B4-BE49-F238E27FC236}">
                <a16:creationId xmlns:a16="http://schemas.microsoft.com/office/drawing/2014/main" id="{E3C18161-CD64-439A-A4DA-5A42CA7F57D6}"/>
              </a:ext>
            </a:extLst>
          </p:cNvPr>
          <p:cNvSpPr>
            <a:spLocks noGrp="1"/>
          </p:cNvSpPr>
          <p:nvPr>
            <p:ph type="body" idx="1"/>
          </p:nvPr>
        </p:nvSpPr>
        <p:spPr/>
        <p:txBody>
          <a:bodyPr/>
          <a:lstStyle/>
          <a:p>
            <a:r>
              <a:rPr lang="en-US" dirty="0"/>
              <a:t>PHẦN 2</a:t>
            </a:r>
          </a:p>
        </p:txBody>
      </p:sp>
      <p:sp>
        <p:nvSpPr>
          <p:cNvPr id="4" name="Chỗ dành sẵn cho Ngày tháng 3">
            <a:extLst>
              <a:ext uri="{FF2B5EF4-FFF2-40B4-BE49-F238E27FC236}">
                <a16:creationId xmlns:a16="http://schemas.microsoft.com/office/drawing/2014/main" id="{400E70C6-A0D5-42BB-AEDD-A6BFBB8FDB7D}"/>
              </a:ext>
            </a:extLst>
          </p:cNvPr>
          <p:cNvSpPr>
            <a:spLocks noGrp="1"/>
          </p:cNvSpPr>
          <p:nvPr>
            <p:ph type="dt" sz="half" idx="10"/>
          </p:nvPr>
        </p:nvSpPr>
        <p:spPr/>
        <p:txBody>
          <a:bodyPr/>
          <a:lstStyle/>
          <a:p>
            <a:fld id="{F7681EE8-9FE2-425D-8FB4-74C399BDEDA0}"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4B07DAF0-5C23-4E16-98ED-0D02784AC88A}"/>
              </a:ext>
            </a:extLst>
          </p:cNvPr>
          <p:cNvSpPr>
            <a:spLocks noGrp="1"/>
          </p:cNvSpPr>
          <p:nvPr>
            <p:ph type="sldNum" sz="quarter" idx="12"/>
          </p:nvPr>
        </p:nvSpPr>
        <p:spPr/>
        <p:txBody>
          <a:bodyPr/>
          <a:lstStyle/>
          <a:p>
            <a:fld id="{800C8475-47C1-49C9-BEE5-594F8CF4D71F}" type="slidenum">
              <a:rPr kumimoji="1" lang="ja-JP" altLang="en-US" smtClean="0"/>
              <a:pPr/>
              <a:t>13</a:t>
            </a:fld>
            <a:endParaRPr kumimoji="1" lang="ja-JP" altLang="en-US"/>
          </a:p>
        </p:txBody>
      </p:sp>
      <p:sp>
        <p:nvSpPr>
          <p:cNvPr id="6" name="Chỗ dành sẵn cho Chân trang 5">
            <a:extLst>
              <a:ext uri="{FF2B5EF4-FFF2-40B4-BE49-F238E27FC236}">
                <a16:creationId xmlns:a16="http://schemas.microsoft.com/office/drawing/2014/main" id="{E975EC36-A656-4F07-9F9A-4B45BB426CCB}"/>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14898757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err="1"/>
              <a:t>Đếm</a:t>
            </a:r>
            <a:r>
              <a:rPr kumimoji="1" lang="en-US" altLang="ja-JP" dirty="0"/>
              <a:t> </a:t>
            </a:r>
            <a:r>
              <a:rPr kumimoji="1" lang="en-US" altLang="ja-JP" dirty="0" err="1"/>
              <a:t>bước</a:t>
            </a:r>
            <a:r>
              <a:rPr kumimoji="1" lang="en-US" altLang="ja-JP" dirty="0"/>
              <a:t> </a:t>
            </a:r>
            <a:r>
              <a:rPr kumimoji="1" lang="en-US" altLang="ja-JP" dirty="0" err="1"/>
              <a:t>chân</a:t>
            </a:r>
            <a:endParaRPr kumimoji="1" lang="ja-JP" altLang="en-US" dirty="0"/>
          </a:p>
        </p:txBody>
      </p:sp>
      <mc:AlternateContent xmlns:mc="http://schemas.openxmlformats.org/markup-compatibility/2006" xmlns:a14="http://schemas.microsoft.com/office/drawing/2010/main">
        <mc:Choice Requires="a14">
          <p:sp>
            <p:nvSpPr>
              <p:cNvPr id="3" name="コンテンツ プレースホルダー 2"/>
              <p:cNvSpPr>
                <a:spLocks noGrp="1"/>
              </p:cNvSpPr>
              <p:nvPr>
                <p:ph sz="half" idx="1"/>
              </p:nvPr>
            </p:nvSpPr>
            <p:spPr/>
            <p:txBody>
              <a:bodyPr/>
              <a:lstStyle/>
              <a:p>
                <a:r>
                  <a:rPr lang="en-US" altLang="ja-JP" dirty="0"/>
                  <a:t>Giải </a:t>
                </a:r>
                <a:r>
                  <a:rPr lang="en-US" altLang="ja-JP" dirty="0" err="1"/>
                  <a:t>thuật</a:t>
                </a:r>
                <a:r>
                  <a:rPr lang="en-US" altLang="ja-JP" dirty="0"/>
                  <a:t>: </a:t>
                </a:r>
              </a:p>
              <a:p>
                <a:pPr lvl="1"/>
                <a:r>
                  <a:rPr kumimoji="1" lang="en-US" altLang="ja-JP" dirty="0" err="1"/>
                  <a:t>Bước</a:t>
                </a:r>
                <a:r>
                  <a:rPr kumimoji="1" lang="en-US" altLang="ja-JP" dirty="0"/>
                  <a:t> 1: </a:t>
                </a:r>
                <a:r>
                  <a:rPr kumimoji="1" lang="en-US" altLang="ja-JP" dirty="0" err="1"/>
                  <a:t>Tính</a:t>
                </a:r>
                <a:r>
                  <a:rPr kumimoji="1" lang="en-US" altLang="ja-JP" dirty="0"/>
                  <a:t> </a:t>
                </a:r>
                <a:r>
                  <a:rPr kumimoji="1" lang="en-US" altLang="ja-JP" dirty="0" err="1"/>
                  <a:t>độ</a:t>
                </a:r>
                <a:r>
                  <a:rPr kumimoji="1" lang="en-US" altLang="ja-JP" dirty="0"/>
                  <a:t> </a:t>
                </a:r>
                <a:r>
                  <a:rPr kumimoji="1" lang="en-US" altLang="ja-JP" dirty="0" err="1"/>
                  <a:t>lớn</a:t>
                </a:r>
                <a:r>
                  <a:rPr kumimoji="1" lang="en-US" altLang="ja-JP" dirty="0"/>
                  <a:t> </a:t>
                </a:r>
                <a:r>
                  <a:rPr kumimoji="1" lang="en-US" altLang="ja-JP" dirty="0" err="1"/>
                  <a:t>của</a:t>
                </a:r>
                <a:r>
                  <a:rPr kumimoji="1" lang="en-US" altLang="ja-JP" dirty="0"/>
                  <a:t> </a:t>
                </a:r>
                <a:r>
                  <a:rPr kumimoji="1" lang="en-US" altLang="ja-JP" dirty="0" err="1"/>
                  <a:t>gia</a:t>
                </a:r>
                <a:r>
                  <a:rPr kumimoji="1" lang="en-US" altLang="ja-JP" dirty="0"/>
                  <a:t> </a:t>
                </a:r>
                <a:r>
                  <a:rPr kumimoji="1" lang="en-US" altLang="ja-JP" dirty="0" err="1"/>
                  <a:t>tốc</a:t>
                </a:r>
                <a:endParaRPr lang="en-US" altLang="ja-JP" dirty="0"/>
              </a:p>
              <a:p>
                <a:pPr marL="457200" lvl="1" indent="0">
                  <a:buNone/>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𝑚𝑎𝑔</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 </m:t>
                      </m:r>
                      <m:rad>
                        <m:radPr>
                          <m:degHide m:val="on"/>
                          <m:ctrlPr>
                            <a:rPr lang="en-US" i="1">
                              <a:effectLst/>
                              <a:latin typeface="Cambria Math" panose="02040503050406030204" pitchFamily="18" charset="0"/>
                              <a:ea typeface="Calibri" panose="020F0502020204030204" pitchFamily="34" charset="0"/>
                              <a:cs typeface="Times New Roman" panose="02020603050405020304" pitchFamily="18" charset="0"/>
                            </a:rPr>
                          </m:ctrlPr>
                        </m:radPr>
                        <m:deg/>
                        <m:e>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𝑥</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𝑦</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𝑧</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rad>
                      <m:r>
                        <a:rPr lang="en-US" sz="2400" i="1">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en-US" sz="2400" dirty="0">
                  <a:effectLst/>
                  <a:ea typeface="Calibri" panose="020F0502020204030204" pitchFamily="34" charset="0"/>
                  <a:cs typeface="Times New Roman" panose="02020603050405020304" pitchFamily="18" charset="0"/>
                </a:endParaRPr>
              </a:p>
              <a:p>
                <a:pPr lvl="1"/>
                <a:r>
                  <a:rPr lang="en-US" altLang="ja-JP" dirty="0"/>
                  <a:t>Bước 2: </a:t>
                </a:r>
                <a:r>
                  <a:rPr lang="en-US" altLang="ja-JP" dirty="0" err="1"/>
                  <a:t>Lọc</a:t>
                </a:r>
                <a:r>
                  <a:rPr lang="en-US" altLang="ja-JP" dirty="0"/>
                  <a:t> </a:t>
                </a:r>
                <a:r>
                  <a:rPr lang="en-US" altLang="ja-JP" dirty="0" err="1"/>
                  <a:t>nhiễu</a:t>
                </a:r>
                <a:r>
                  <a:rPr lang="en-US" altLang="ja-JP" dirty="0"/>
                  <a:t> </a:t>
                </a:r>
                <a:r>
                  <a:rPr lang="en-US" altLang="ja-JP" dirty="0" err="1"/>
                  <a:t>sử</a:t>
                </a:r>
                <a:r>
                  <a:rPr lang="en-US" altLang="ja-JP" dirty="0"/>
                  <a:t> </a:t>
                </a:r>
                <a:r>
                  <a:rPr lang="en-US" altLang="ja-JP" dirty="0" err="1"/>
                  <a:t>dụng</a:t>
                </a:r>
                <a:r>
                  <a:rPr lang="en-US" altLang="ja-JP" dirty="0"/>
                  <a:t> Kalman Filter</a:t>
                </a:r>
              </a:p>
              <a:p>
                <a:pPr lvl="1"/>
                <a:r>
                  <a:rPr kumimoji="1" lang="en-US" altLang="ja-JP" dirty="0" err="1"/>
                  <a:t>Bước</a:t>
                </a:r>
                <a:r>
                  <a:rPr kumimoji="1" lang="en-US" altLang="ja-JP" dirty="0"/>
                  <a:t> 3: </a:t>
                </a:r>
                <a:r>
                  <a:rPr kumimoji="1" lang="en-US" altLang="ja-JP" dirty="0" err="1"/>
                  <a:t>Phát</a:t>
                </a:r>
                <a:r>
                  <a:rPr kumimoji="1" lang="en-US" altLang="ja-JP" dirty="0"/>
                  <a:t> </a:t>
                </a:r>
                <a:r>
                  <a:rPr kumimoji="1" lang="en-US" altLang="ja-JP" dirty="0" err="1"/>
                  <a:t>hiện</a:t>
                </a:r>
                <a:r>
                  <a:rPr kumimoji="1" lang="en-US" altLang="ja-JP" dirty="0"/>
                  <a:t> </a:t>
                </a:r>
                <a:r>
                  <a:rPr kumimoji="1" lang="en-US" altLang="ja-JP" dirty="0" err="1"/>
                  <a:t>bước</a:t>
                </a:r>
                <a:r>
                  <a:rPr kumimoji="1" lang="en-US" altLang="ja-JP" dirty="0"/>
                  <a:t> </a:t>
                </a:r>
                <a:r>
                  <a:rPr kumimoji="1" lang="en-US" altLang="ja-JP" dirty="0" err="1"/>
                  <a:t>thật</a:t>
                </a:r>
                <a:r>
                  <a:rPr lang="en-US" altLang="ja-JP" dirty="0"/>
                  <a:t>, </a:t>
                </a:r>
                <a:r>
                  <a:rPr lang="en-US" altLang="ja-JP" dirty="0" err="1"/>
                  <a:t>bước</a:t>
                </a:r>
                <a:r>
                  <a:rPr lang="en-US" altLang="ja-JP" dirty="0"/>
                  <a:t> </a:t>
                </a:r>
                <a:r>
                  <a:rPr lang="en-US" altLang="ja-JP" dirty="0" err="1"/>
                  <a:t>giả</a:t>
                </a:r>
                <a:r>
                  <a:rPr lang="en-US" altLang="ja-JP" dirty="0"/>
                  <a:t>.</a:t>
                </a:r>
                <a:endParaRPr kumimoji="1" lang="en-US" altLang="ja-JP" dirty="0"/>
              </a:p>
            </p:txBody>
          </p:sp>
        </mc:Choice>
        <mc:Fallback xmlns="">
          <p:sp>
            <p:nvSpPr>
              <p:cNvPr id="3" name="コンテンツ プレースホルダー 2"/>
              <p:cNvSpPr>
                <a:spLocks noGrp="1" noRot="1" noChangeAspect="1" noMove="1" noResize="1" noEditPoints="1" noAdjustHandles="1" noChangeArrowheads="1" noChangeShapeType="1" noTextEdit="1"/>
              </p:cNvSpPr>
              <p:nvPr>
                <p:ph sz="half" idx="1"/>
              </p:nvPr>
            </p:nvSpPr>
            <p:spPr>
              <a:blipFill>
                <a:blip r:embed="rId2"/>
                <a:stretch>
                  <a:fillRect l="-1923" t="-1346" r="-1471"/>
                </a:stretch>
              </a:blipFill>
            </p:spPr>
            <p:txBody>
              <a:bodyPr/>
              <a:lstStyle/>
              <a:p>
                <a:r>
                  <a:rPr lang="en-US">
                    <a:noFill/>
                  </a:rPr>
                  <a:t> </a:t>
                </a:r>
              </a:p>
            </p:txBody>
          </p:sp>
        </mc:Fallback>
      </mc:AlternateContent>
      <p:sp>
        <p:nvSpPr>
          <p:cNvPr id="4" name="日付プレースホルダー 3"/>
          <p:cNvSpPr>
            <a:spLocks noGrp="1"/>
          </p:cNvSpPr>
          <p:nvPr>
            <p:ph type="dt" sz="half" idx="10"/>
          </p:nvPr>
        </p:nvSpPr>
        <p:spPr/>
        <p:txBody>
          <a:bodyPr/>
          <a:lstStyle/>
          <a:p>
            <a:fld id="{050317AE-C5B1-45BB-9249-90F7C348BD58}"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14</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8" name="Chỗ dành sẵn cho Nội dung 7">
            <a:extLst>
              <a:ext uri="{FF2B5EF4-FFF2-40B4-BE49-F238E27FC236}">
                <a16:creationId xmlns:a16="http://schemas.microsoft.com/office/drawing/2014/main" id="{94D5D046-AF55-4427-ACC3-F8EBDE939590}"/>
              </a:ext>
            </a:extLst>
          </p:cNvPr>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1552" t="4836" r="3058" b="11213"/>
          <a:stretch/>
        </p:blipFill>
        <p:spPr bwMode="auto">
          <a:xfrm>
            <a:off x="8275732" y="45853"/>
            <a:ext cx="3534348" cy="2268845"/>
          </a:xfrm>
          <a:prstGeom prst="rect">
            <a:avLst/>
          </a:prstGeom>
          <a:ln>
            <a:noFill/>
          </a:ln>
          <a:extLst>
            <a:ext uri="{53640926-AAD7-44D8-BBD7-CCE9431645EC}">
              <a14:shadowObscured xmlns:a14="http://schemas.microsoft.com/office/drawing/2010/main"/>
            </a:ext>
          </a:extLst>
        </p:spPr>
      </p:pic>
      <p:pic>
        <p:nvPicPr>
          <p:cNvPr id="9" name="Hình ảnh 8">
            <a:extLst>
              <a:ext uri="{FF2B5EF4-FFF2-40B4-BE49-F238E27FC236}">
                <a16:creationId xmlns:a16="http://schemas.microsoft.com/office/drawing/2014/main" id="{71CDD916-AD35-4E1B-B8F1-4A94BD1E33AB}"/>
              </a:ext>
            </a:extLst>
          </p:cNvPr>
          <p:cNvPicPr>
            <a:picLocks noChangeAspect="1"/>
          </p:cNvPicPr>
          <p:nvPr/>
        </p:nvPicPr>
        <p:blipFill rotWithShape="1">
          <a:blip r:embed="rId4">
            <a:extLst>
              <a:ext uri="{28A0092B-C50C-407E-A947-70E740481C1C}">
                <a14:useLocalDpi xmlns:a14="http://schemas.microsoft.com/office/drawing/2010/main" val="0"/>
              </a:ext>
            </a:extLst>
          </a:blip>
          <a:srcRect l="4370" t="7224" r="4123" b="8120"/>
          <a:stretch/>
        </p:blipFill>
        <p:spPr bwMode="auto">
          <a:xfrm>
            <a:off x="8275732" y="2259086"/>
            <a:ext cx="3534348" cy="2410808"/>
          </a:xfrm>
          <a:prstGeom prst="rect">
            <a:avLst/>
          </a:prstGeom>
          <a:ln>
            <a:noFill/>
          </a:ln>
          <a:extLst>
            <a:ext uri="{53640926-AAD7-44D8-BBD7-CCE9431645EC}">
              <a14:shadowObscured xmlns:a14="http://schemas.microsoft.com/office/drawing/2010/main"/>
            </a:ext>
          </a:extLst>
        </p:spPr>
      </p:pic>
      <p:pic>
        <p:nvPicPr>
          <p:cNvPr id="10" name="Hình ảnh 9">
            <a:extLst>
              <a:ext uri="{FF2B5EF4-FFF2-40B4-BE49-F238E27FC236}">
                <a16:creationId xmlns:a16="http://schemas.microsoft.com/office/drawing/2014/main" id="{BF3D0DC3-7155-42C0-8699-66E8E4EE0921}"/>
              </a:ext>
            </a:extLst>
          </p:cNvPr>
          <p:cNvPicPr>
            <a:picLocks noChangeAspect="1"/>
          </p:cNvPicPr>
          <p:nvPr/>
        </p:nvPicPr>
        <p:blipFill rotWithShape="1">
          <a:blip r:embed="rId5">
            <a:extLst>
              <a:ext uri="{28A0092B-C50C-407E-A947-70E740481C1C}">
                <a14:useLocalDpi xmlns:a14="http://schemas.microsoft.com/office/drawing/2010/main" val="0"/>
              </a:ext>
            </a:extLst>
          </a:blip>
          <a:srcRect r="1005" b="10620"/>
          <a:stretch/>
        </p:blipFill>
        <p:spPr bwMode="auto">
          <a:xfrm>
            <a:off x="8213456" y="4669894"/>
            <a:ext cx="3596624" cy="20714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408867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EA586777-6A18-4369-A288-4524451AA1B6}"/>
              </a:ext>
            </a:extLst>
          </p:cNvPr>
          <p:cNvSpPr>
            <a:spLocks noGrp="1"/>
          </p:cNvSpPr>
          <p:nvPr>
            <p:ph type="title"/>
          </p:nvPr>
        </p:nvSpPr>
        <p:spPr/>
        <p:txBody>
          <a:bodyPr/>
          <a:lstStyle/>
          <a:p>
            <a:r>
              <a:rPr lang="en-US" dirty="0" err="1"/>
              <a:t>Đo</a:t>
            </a:r>
            <a:r>
              <a:rPr lang="en-US" dirty="0"/>
              <a:t> </a:t>
            </a:r>
            <a:r>
              <a:rPr lang="en-US" dirty="0" err="1"/>
              <a:t>khoảng</a:t>
            </a:r>
            <a:r>
              <a:rPr lang="en-US" dirty="0"/>
              <a:t> </a:t>
            </a:r>
            <a:r>
              <a:rPr lang="en-US" dirty="0" err="1"/>
              <a:t>cách</a:t>
            </a:r>
            <a:r>
              <a:rPr lang="en-US" dirty="0"/>
              <a:t> </a:t>
            </a:r>
          </a:p>
        </p:txBody>
      </p:sp>
      <p:sp>
        <p:nvSpPr>
          <p:cNvPr id="3" name="Chỗ dành sẵn cho Nội dung 2">
            <a:extLst>
              <a:ext uri="{FF2B5EF4-FFF2-40B4-BE49-F238E27FC236}">
                <a16:creationId xmlns:a16="http://schemas.microsoft.com/office/drawing/2014/main" id="{C9F96CD1-6BEE-4499-97BE-CD24D6757BB1}"/>
              </a:ext>
            </a:extLst>
          </p:cNvPr>
          <p:cNvSpPr>
            <a:spLocks noGrp="1"/>
          </p:cNvSpPr>
          <p:nvPr>
            <p:ph idx="1"/>
          </p:nvPr>
        </p:nvSpPr>
        <p:spPr/>
        <p:txBody>
          <a:bodyPr/>
          <a:lstStyle/>
          <a:p>
            <a:r>
              <a:rPr lang="vi-VN" dirty="0" err="1"/>
              <a:t>Nhìn</a:t>
            </a:r>
            <a:r>
              <a:rPr lang="vi-VN" dirty="0"/>
              <a:t> chung phương </a:t>
            </a:r>
            <a:r>
              <a:rPr lang="vi-VN" dirty="0" err="1"/>
              <a:t>pháp</a:t>
            </a:r>
            <a:r>
              <a:rPr lang="en-US" dirty="0"/>
              <a:t> </a:t>
            </a:r>
            <a:r>
              <a:rPr lang="vi-VN" dirty="0" err="1"/>
              <a:t>khá</a:t>
            </a:r>
            <a:r>
              <a:rPr lang="vi-VN" dirty="0"/>
              <a:t> đơn </a:t>
            </a:r>
            <a:r>
              <a:rPr lang="vi-VN" dirty="0" err="1"/>
              <a:t>giản</a:t>
            </a:r>
            <a:r>
              <a:rPr lang="vi-VN" dirty="0"/>
              <a:t>, công </a:t>
            </a:r>
            <a:r>
              <a:rPr lang="vi-VN" dirty="0" err="1"/>
              <a:t>thức</a:t>
            </a:r>
            <a:r>
              <a:rPr lang="vi-VN" dirty="0"/>
              <a:t> </a:t>
            </a:r>
            <a:r>
              <a:rPr lang="vi-VN" dirty="0" err="1"/>
              <a:t>được</a:t>
            </a:r>
            <a:r>
              <a:rPr lang="vi-VN" dirty="0"/>
              <a:t> </a:t>
            </a:r>
            <a:r>
              <a:rPr lang="vi-VN" dirty="0" err="1"/>
              <a:t>đúc</a:t>
            </a:r>
            <a:r>
              <a:rPr lang="vi-VN" dirty="0"/>
              <a:t> </a:t>
            </a:r>
            <a:r>
              <a:rPr lang="vi-VN" dirty="0" err="1"/>
              <a:t>kết</a:t>
            </a:r>
            <a:r>
              <a:rPr lang="vi-VN" dirty="0"/>
              <a:t> </a:t>
            </a:r>
            <a:r>
              <a:rPr lang="vi-VN" dirty="0" err="1"/>
              <a:t>từ</a:t>
            </a:r>
            <a:r>
              <a:rPr lang="vi-VN" dirty="0"/>
              <a:t> </a:t>
            </a:r>
            <a:r>
              <a:rPr lang="vi-VN" dirty="0" err="1"/>
              <a:t>thực</a:t>
            </a:r>
            <a:r>
              <a:rPr lang="vi-VN" dirty="0"/>
              <a:t> </a:t>
            </a:r>
            <a:r>
              <a:rPr lang="vi-VN" dirty="0" err="1"/>
              <a:t>nghiệm</a:t>
            </a:r>
            <a:r>
              <a:rPr lang="vi-VN" dirty="0"/>
              <a:t> </a:t>
            </a:r>
            <a:r>
              <a:rPr lang="vi-VN" dirty="0" err="1"/>
              <a:t>của</a:t>
            </a:r>
            <a:r>
              <a:rPr lang="vi-VN" dirty="0"/>
              <a:t> </a:t>
            </a:r>
            <a:r>
              <a:rPr lang="vi-VN" dirty="0" err="1"/>
              <a:t>một</a:t>
            </a:r>
            <a:r>
              <a:rPr lang="vi-VN" dirty="0"/>
              <a:t> </a:t>
            </a:r>
            <a:r>
              <a:rPr lang="vi-VN" dirty="0" err="1"/>
              <a:t>số</a:t>
            </a:r>
            <a:r>
              <a:rPr lang="vi-VN" dirty="0"/>
              <a:t> </a:t>
            </a:r>
            <a:r>
              <a:rPr lang="vi-VN" dirty="0" err="1"/>
              <a:t>tác</a:t>
            </a:r>
            <a:r>
              <a:rPr lang="vi-VN" dirty="0"/>
              <a:t> </a:t>
            </a:r>
            <a:r>
              <a:rPr lang="vi-VN" dirty="0" err="1"/>
              <a:t>giả</a:t>
            </a:r>
            <a:endParaRPr lang="en-US" dirty="0"/>
          </a:p>
          <a:p>
            <a:endParaRPr lang="en-US" dirty="0"/>
          </a:p>
        </p:txBody>
      </p:sp>
      <p:sp>
        <p:nvSpPr>
          <p:cNvPr id="4" name="Chỗ dành sẵn cho Ngày tháng 3">
            <a:extLst>
              <a:ext uri="{FF2B5EF4-FFF2-40B4-BE49-F238E27FC236}">
                <a16:creationId xmlns:a16="http://schemas.microsoft.com/office/drawing/2014/main" id="{1803617A-6CF9-47C4-A6DF-DC72836654E5}"/>
              </a:ext>
            </a:extLst>
          </p:cNvPr>
          <p:cNvSpPr>
            <a:spLocks noGrp="1"/>
          </p:cNvSpPr>
          <p:nvPr>
            <p:ph type="dt" sz="half" idx="10"/>
          </p:nvPr>
        </p:nvSpPr>
        <p:spPr/>
        <p:txBody>
          <a:bodyPr/>
          <a:lstStyle/>
          <a:p>
            <a:fld id="{BA136E8E-48A6-4CCA-8C49-35959C36CF6D}"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A6EFEA17-CBAF-47B0-A98A-7B058CDB040F}"/>
              </a:ext>
            </a:extLst>
          </p:cNvPr>
          <p:cNvSpPr>
            <a:spLocks noGrp="1"/>
          </p:cNvSpPr>
          <p:nvPr>
            <p:ph type="sldNum" sz="quarter" idx="12"/>
          </p:nvPr>
        </p:nvSpPr>
        <p:spPr/>
        <p:txBody>
          <a:bodyPr/>
          <a:lstStyle/>
          <a:p>
            <a:fld id="{800C8475-47C1-49C9-BEE5-594F8CF4D71F}" type="slidenum">
              <a:rPr kumimoji="1" lang="ja-JP" altLang="en-US" smtClean="0"/>
              <a:pPr/>
              <a:t>15</a:t>
            </a:fld>
            <a:endParaRPr kumimoji="1" lang="ja-JP" altLang="en-US"/>
          </a:p>
        </p:txBody>
      </p:sp>
      <p:sp>
        <p:nvSpPr>
          <p:cNvPr id="7" name="Chỗ dành sẵn cho Chân trang 6">
            <a:extLst>
              <a:ext uri="{FF2B5EF4-FFF2-40B4-BE49-F238E27FC236}">
                <a16:creationId xmlns:a16="http://schemas.microsoft.com/office/drawing/2014/main" id="{109CA86E-1F24-4E71-8FF3-2AB784415FBD}"/>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8" name="Hình ảnh 7">
            <a:extLst>
              <a:ext uri="{FF2B5EF4-FFF2-40B4-BE49-F238E27FC236}">
                <a16:creationId xmlns:a16="http://schemas.microsoft.com/office/drawing/2014/main" id="{F876895C-A9E1-4D2A-9AB9-9C1129A2AAEF}"/>
              </a:ext>
            </a:extLst>
          </p:cNvPr>
          <p:cNvPicPr>
            <a:picLocks noChangeAspect="1"/>
          </p:cNvPicPr>
          <p:nvPr/>
        </p:nvPicPr>
        <p:blipFill rotWithShape="1">
          <a:blip r:embed="rId2">
            <a:extLst>
              <a:ext uri="{28A0092B-C50C-407E-A947-70E740481C1C}">
                <a14:useLocalDpi xmlns:a14="http://schemas.microsoft.com/office/drawing/2010/main" val="0"/>
              </a:ext>
            </a:extLst>
          </a:blip>
          <a:srcRect l="7564" t="420" r="8975"/>
          <a:stretch/>
        </p:blipFill>
        <p:spPr bwMode="auto">
          <a:xfrm>
            <a:off x="2495600" y="2708920"/>
            <a:ext cx="6629611" cy="241609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7359362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87A26984-2DB8-4965-B3C0-D7C6A5711FB1}"/>
              </a:ext>
            </a:extLst>
          </p:cNvPr>
          <p:cNvSpPr>
            <a:spLocks noGrp="1"/>
          </p:cNvSpPr>
          <p:nvPr>
            <p:ph type="title"/>
          </p:nvPr>
        </p:nvSpPr>
        <p:spPr/>
        <p:txBody>
          <a:bodyPr/>
          <a:lstStyle/>
          <a:p>
            <a:r>
              <a:rPr lang="en-US" dirty="0" err="1"/>
              <a:t>Mô</a:t>
            </a:r>
            <a:r>
              <a:rPr lang="en-US" dirty="0"/>
              <a:t> </a:t>
            </a:r>
            <a:r>
              <a:rPr lang="en-US" dirty="0" err="1"/>
              <a:t>hình</a:t>
            </a:r>
            <a:r>
              <a:rPr lang="en-US" dirty="0"/>
              <a:t> </a:t>
            </a:r>
            <a:r>
              <a:rPr lang="en-US" dirty="0" err="1"/>
              <a:t>hóa</a:t>
            </a:r>
            <a:r>
              <a:rPr lang="en-US" dirty="0"/>
              <a:t> </a:t>
            </a:r>
            <a:r>
              <a:rPr lang="en-US" dirty="0" err="1"/>
              <a:t>dữ</a:t>
            </a:r>
            <a:r>
              <a:rPr lang="en-US" dirty="0"/>
              <a:t> </a:t>
            </a:r>
            <a:r>
              <a:rPr lang="en-US" dirty="0" err="1"/>
              <a:t>liệu</a:t>
            </a:r>
            <a:endParaRPr lang="en-US" dirty="0"/>
          </a:p>
        </p:txBody>
      </p:sp>
      <p:sp>
        <p:nvSpPr>
          <p:cNvPr id="10" name="Chỗ dành sẵn cho Văn bản 9">
            <a:extLst>
              <a:ext uri="{FF2B5EF4-FFF2-40B4-BE49-F238E27FC236}">
                <a16:creationId xmlns:a16="http://schemas.microsoft.com/office/drawing/2014/main" id="{E3C18161-CD64-439A-A4DA-5A42CA7F57D6}"/>
              </a:ext>
            </a:extLst>
          </p:cNvPr>
          <p:cNvSpPr>
            <a:spLocks noGrp="1"/>
          </p:cNvSpPr>
          <p:nvPr>
            <p:ph type="body" idx="1"/>
          </p:nvPr>
        </p:nvSpPr>
        <p:spPr/>
        <p:txBody>
          <a:bodyPr/>
          <a:lstStyle/>
          <a:p>
            <a:r>
              <a:rPr lang="en-US" dirty="0"/>
              <a:t>PHẦN 3</a:t>
            </a:r>
          </a:p>
        </p:txBody>
      </p:sp>
      <p:sp>
        <p:nvSpPr>
          <p:cNvPr id="4" name="Chỗ dành sẵn cho Ngày tháng 3">
            <a:extLst>
              <a:ext uri="{FF2B5EF4-FFF2-40B4-BE49-F238E27FC236}">
                <a16:creationId xmlns:a16="http://schemas.microsoft.com/office/drawing/2014/main" id="{400E70C6-A0D5-42BB-AEDD-A6BFBB8FDB7D}"/>
              </a:ext>
            </a:extLst>
          </p:cNvPr>
          <p:cNvSpPr>
            <a:spLocks noGrp="1"/>
          </p:cNvSpPr>
          <p:nvPr>
            <p:ph type="dt" sz="half" idx="10"/>
          </p:nvPr>
        </p:nvSpPr>
        <p:spPr/>
        <p:txBody>
          <a:bodyPr/>
          <a:lstStyle/>
          <a:p>
            <a:fld id="{F7681EE8-9FE2-425D-8FB4-74C399BDEDA0}"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4B07DAF0-5C23-4E16-98ED-0D02784AC88A}"/>
              </a:ext>
            </a:extLst>
          </p:cNvPr>
          <p:cNvSpPr>
            <a:spLocks noGrp="1"/>
          </p:cNvSpPr>
          <p:nvPr>
            <p:ph type="sldNum" sz="quarter" idx="12"/>
          </p:nvPr>
        </p:nvSpPr>
        <p:spPr/>
        <p:txBody>
          <a:bodyPr/>
          <a:lstStyle/>
          <a:p>
            <a:fld id="{800C8475-47C1-49C9-BEE5-594F8CF4D71F}" type="slidenum">
              <a:rPr kumimoji="1" lang="ja-JP" altLang="en-US" smtClean="0"/>
              <a:pPr/>
              <a:t>16</a:t>
            </a:fld>
            <a:endParaRPr kumimoji="1" lang="ja-JP" altLang="en-US"/>
          </a:p>
        </p:txBody>
      </p:sp>
      <p:sp>
        <p:nvSpPr>
          <p:cNvPr id="6" name="Chỗ dành sẵn cho Chân trang 5">
            <a:extLst>
              <a:ext uri="{FF2B5EF4-FFF2-40B4-BE49-F238E27FC236}">
                <a16:creationId xmlns:a16="http://schemas.microsoft.com/office/drawing/2014/main" id="{E975EC36-A656-4F07-9F9A-4B45BB426CCB}"/>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16704485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Mô</a:t>
            </a:r>
            <a:r>
              <a:rPr lang="en-US" altLang="ja-JP" dirty="0"/>
              <a:t> </a:t>
            </a:r>
            <a:r>
              <a:rPr lang="en-US" altLang="ja-JP" dirty="0" err="1"/>
              <a:t>hình</a:t>
            </a:r>
            <a:r>
              <a:rPr lang="en-US" altLang="ja-JP" dirty="0"/>
              <a:t> </a:t>
            </a:r>
            <a:r>
              <a:rPr lang="en-US" altLang="ja-JP" dirty="0" err="1"/>
              <a:t>hóa</a:t>
            </a:r>
            <a:r>
              <a:rPr lang="en-US" altLang="ja-JP" dirty="0"/>
              <a:t> </a:t>
            </a:r>
            <a:r>
              <a:rPr lang="en-US" altLang="ja-JP" dirty="0" err="1"/>
              <a:t>dữ</a:t>
            </a:r>
            <a:r>
              <a:rPr lang="en-US" altLang="ja-JP" dirty="0"/>
              <a:t> </a:t>
            </a:r>
            <a:r>
              <a:rPr lang="en-US" altLang="ja-JP" dirty="0" err="1"/>
              <a:t>liệu</a:t>
            </a:r>
            <a:endParaRPr kumimoji="1" lang="ja-JP" altLang="en-US" dirty="0"/>
          </a:p>
        </p:txBody>
      </p:sp>
      <p:sp>
        <p:nvSpPr>
          <p:cNvPr id="3" name="コンテンツ プレースホルダー 2"/>
          <p:cNvSpPr>
            <a:spLocks noGrp="1"/>
          </p:cNvSpPr>
          <p:nvPr>
            <p:ph idx="1"/>
          </p:nvPr>
        </p:nvSpPr>
        <p:spPr>
          <a:xfrm>
            <a:off x="335360" y="1196752"/>
            <a:ext cx="11737304" cy="5157886"/>
          </a:xfrm>
        </p:spPr>
        <p:txBody>
          <a:bodyPr/>
          <a:lstStyle/>
          <a:p>
            <a:r>
              <a:rPr kumimoji="1" lang="vi-VN" altLang="ja-JP" dirty="0"/>
              <a:t>Bao </a:t>
            </a:r>
            <a:r>
              <a:rPr kumimoji="1" lang="vi-VN" altLang="ja-JP" dirty="0" err="1"/>
              <a:t>gồm</a:t>
            </a:r>
            <a:r>
              <a:rPr kumimoji="1" lang="vi-VN" altLang="ja-JP" dirty="0"/>
              <a:t> 3 </a:t>
            </a:r>
            <a:r>
              <a:rPr kumimoji="1" lang="vi-VN" altLang="ja-JP" dirty="0" err="1"/>
              <a:t>tác</a:t>
            </a:r>
            <a:r>
              <a:rPr kumimoji="1" lang="vi-VN" altLang="ja-JP" dirty="0"/>
              <a:t> </a:t>
            </a:r>
            <a:r>
              <a:rPr kumimoji="1" lang="vi-VN" altLang="ja-JP" dirty="0" err="1"/>
              <a:t>vụ</a:t>
            </a:r>
            <a:r>
              <a:rPr kumimoji="1" lang="vi-VN" altLang="ja-JP" dirty="0"/>
              <a:t> </a:t>
            </a:r>
            <a:r>
              <a:rPr kumimoji="1" lang="vi-VN" altLang="ja-JP" dirty="0" err="1"/>
              <a:t>chính</a:t>
            </a:r>
            <a:r>
              <a:rPr kumimoji="1" lang="vi-VN" altLang="ja-JP" dirty="0"/>
              <a:t>: </a:t>
            </a:r>
          </a:p>
          <a:p>
            <a:pPr lvl="1"/>
            <a:r>
              <a:rPr kumimoji="1" lang="vi-VN" altLang="ja-JP" dirty="0" err="1"/>
              <a:t>Task</a:t>
            </a:r>
            <a:r>
              <a:rPr kumimoji="1" lang="vi-VN" altLang="ja-JP" dirty="0"/>
              <a:t> 1: </a:t>
            </a:r>
            <a:r>
              <a:rPr kumimoji="1" lang="vi-VN" altLang="ja-JP" dirty="0" err="1"/>
              <a:t>Tác</a:t>
            </a:r>
            <a:r>
              <a:rPr kumimoji="1" lang="vi-VN" altLang="ja-JP" dirty="0"/>
              <a:t> </a:t>
            </a:r>
            <a:r>
              <a:rPr kumimoji="1" lang="vi-VN" altLang="ja-JP" dirty="0" err="1"/>
              <a:t>vụ</a:t>
            </a:r>
            <a:r>
              <a:rPr kumimoji="1" lang="vi-VN" altLang="ja-JP" dirty="0"/>
              <a:t> </a:t>
            </a:r>
            <a:r>
              <a:rPr kumimoji="1" lang="vi-VN" altLang="ja-JP" dirty="0" err="1"/>
              <a:t>lấy</a:t>
            </a:r>
            <a:r>
              <a:rPr kumimoji="1" lang="vi-VN" altLang="ja-JP" dirty="0"/>
              <a:t> </a:t>
            </a:r>
            <a:r>
              <a:rPr kumimoji="1" lang="vi-VN" altLang="ja-JP" dirty="0" err="1"/>
              <a:t>data</a:t>
            </a:r>
            <a:r>
              <a:rPr kumimoji="1" lang="vi-VN" altLang="ja-JP" dirty="0"/>
              <a:t> </a:t>
            </a:r>
            <a:r>
              <a:rPr kumimoji="1" lang="vi-VN" altLang="ja-JP" dirty="0" err="1"/>
              <a:t>từ</a:t>
            </a:r>
            <a:r>
              <a:rPr kumimoji="1" lang="vi-VN" altLang="ja-JP" dirty="0"/>
              <a:t> </a:t>
            </a:r>
            <a:r>
              <a:rPr kumimoji="1" lang="vi-VN" altLang="ja-JP" dirty="0" err="1"/>
              <a:t>cảm</a:t>
            </a:r>
            <a:r>
              <a:rPr kumimoji="1" lang="vi-VN" altLang="ja-JP" dirty="0"/>
              <a:t> </a:t>
            </a:r>
            <a:r>
              <a:rPr kumimoji="1" lang="vi-VN" altLang="ja-JP" dirty="0" err="1"/>
              <a:t>biến</a:t>
            </a:r>
            <a:r>
              <a:rPr kumimoji="1" lang="vi-VN" altLang="ja-JP" dirty="0"/>
              <a:t> </a:t>
            </a:r>
            <a:r>
              <a:rPr kumimoji="1" lang="vi-VN" altLang="ja-JP" dirty="0" err="1"/>
              <a:t>và</a:t>
            </a:r>
            <a:r>
              <a:rPr kumimoji="1" lang="vi-VN" altLang="ja-JP" dirty="0"/>
              <a:t> </a:t>
            </a:r>
            <a:r>
              <a:rPr kumimoji="1" lang="vi-VN" altLang="ja-JP" dirty="0" err="1"/>
              <a:t>xử</a:t>
            </a:r>
            <a:r>
              <a:rPr kumimoji="1" lang="vi-VN" altLang="ja-JP" dirty="0"/>
              <a:t> </a:t>
            </a:r>
            <a:r>
              <a:rPr kumimoji="1" lang="vi-VN" altLang="ja-JP" dirty="0" err="1"/>
              <a:t>lý</a:t>
            </a:r>
            <a:r>
              <a:rPr kumimoji="1" lang="vi-VN" altLang="ja-JP" dirty="0"/>
              <a:t>, sau </a:t>
            </a:r>
            <a:r>
              <a:rPr kumimoji="1" lang="vi-VN" altLang="ja-JP" dirty="0" err="1"/>
              <a:t>đó</a:t>
            </a:r>
            <a:r>
              <a:rPr kumimoji="1" lang="vi-VN" altLang="ja-JP" dirty="0"/>
              <a:t> cho </a:t>
            </a:r>
            <a:r>
              <a:rPr kumimoji="1" lang="vi-VN" altLang="ja-JP" dirty="0" err="1"/>
              <a:t>vào</a:t>
            </a:r>
            <a:r>
              <a:rPr kumimoji="1" lang="vi-VN" altLang="ja-JP" dirty="0"/>
              <a:t> </a:t>
            </a:r>
            <a:r>
              <a:rPr kumimoji="1" lang="vi-VN" altLang="ja-JP" dirty="0" err="1"/>
              <a:t>hàng</a:t>
            </a:r>
            <a:r>
              <a:rPr kumimoji="1" lang="vi-VN" altLang="ja-JP" dirty="0"/>
              <a:t> </a:t>
            </a:r>
            <a:r>
              <a:rPr kumimoji="1" lang="vi-VN" altLang="ja-JP" dirty="0" err="1"/>
              <a:t>đợi</a:t>
            </a:r>
            <a:r>
              <a:rPr kumimoji="1" lang="vi-VN" altLang="ja-JP" dirty="0"/>
              <a:t> </a:t>
            </a:r>
            <a:r>
              <a:rPr kumimoji="1" lang="vi-VN" altLang="ja-JP" dirty="0" err="1"/>
              <a:t>dữ</a:t>
            </a:r>
            <a:r>
              <a:rPr kumimoji="1" lang="vi-VN" altLang="ja-JP" dirty="0"/>
              <a:t> </a:t>
            </a:r>
            <a:r>
              <a:rPr kumimoji="1" lang="vi-VN" altLang="ja-JP" dirty="0" err="1"/>
              <a:t>liệu</a:t>
            </a:r>
            <a:r>
              <a:rPr kumimoji="1" lang="vi-VN" altLang="ja-JP" dirty="0"/>
              <a:t> chung (</a:t>
            </a:r>
            <a:r>
              <a:rPr kumimoji="1" lang="vi-VN" altLang="ja-JP" dirty="0" err="1"/>
              <a:t>message</a:t>
            </a:r>
            <a:r>
              <a:rPr kumimoji="1" lang="vi-VN" altLang="ja-JP" dirty="0"/>
              <a:t> </a:t>
            </a:r>
            <a:r>
              <a:rPr kumimoji="1" lang="vi-VN" altLang="ja-JP" dirty="0" err="1"/>
              <a:t>queue</a:t>
            </a:r>
            <a:r>
              <a:rPr kumimoji="1" lang="vi-VN" altLang="ja-JP" dirty="0"/>
              <a:t>).</a:t>
            </a:r>
          </a:p>
          <a:p>
            <a:pPr lvl="1"/>
            <a:r>
              <a:rPr kumimoji="1" lang="vi-VN" altLang="ja-JP" dirty="0" err="1"/>
              <a:t>Task</a:t>
            </a:r>
            <a:r>
              <a:rPr kumimoji="1" lang="vi-VN" altLang="ja-JP" dirty="0"/>
              <a:t> 2: </a:t>
            </a:r>
            <a:r>
              <a:rPr kumimoji="1" lang="vi-VN" altLang="ja-JP" dirty="0" err="1"/>
              <a:t>Tác</a:t>
            </a:r>
            <a:r>
              <a:rPr kumimoji="1" lang="vi-VN" altLang="ja-JP" dirty="0"/>
              <a:t> </a:t>
            </a:r>
            <a:r>
              <a:rPr kumimoji="1" lang="vi-VN" altLang="ja-JP" dirty="0" err="1"/>
              <a:t>vụ</a:t>
            </a:r>
            <a:r>
              <a:rPr kumimoji="1" lang="vi-VN" altLang="ja-JP" dirty="0"/>
              <a:t> </a:t>
            </a:r>
            <a:r>
              <a:rPr kumimoji="1" lang="vi-VN" altLang="ja-JP" dirty="0" err="1"/>
              <a:t>lấy</a:t>
            </a:r>
            <a:r>
              <a:rPr kumimoji="1" lang="vi-VN" altLang="ja-JP" dirty="0"/>
              <a:t> </a:t>
            </a:r>
            <a:r>
              <a:rPr kumimoji="1" lang="vi-VN" altLang="ja-JP" dirty="0" err="1"/>
              <a:t>toàn</a:t>
            </a:r>
            <a:r>
              <a:rPr kumimoji="1" lang="vi-VN" altLang="ja-JP" dirty="0"/>
              <a:t> </a:t>
            </a:r>
            <a:r>
              <a:rPr kumimoji="1" lang="vi-VN" altLang="ja-JP" dirty="0" err="1"/>
              <a:t>bộ</a:t>
            </a:r>
            <a:r>
              <a:rPr kumimoji="1" lang="vi-VN" altLang="ja-JP" dirty="0"/>
              <a:t> </a:t>
            </a:r>
            <a:r>
              <a:rPr kumimoji="1" lang="vi-VN" altLang="ja-JP" dirty="0" err="1"/>
              <a:t>data</a:t>
            </a:r>
            <a:r>
              <a:rPr kumimoji="1" lang="vi-VN" altLang="ja-JP" dirty="0"/>
              <a:t> </a:t>
            </a:r>
            <a:r>
              <a:rPr kumimoji="1" lang="vi-VN" altLang="ja-JP" dirty="0" err="1"/>
              <a:t>từ</a:t>
            </a:r>
            <a:r>
              <a:rPr kumimoji="1" lang="vi-VN" altLang="ja-JP" dirty="0"/>
              <a:t> </a:t>
            </a:r>
            <a:r>
              <a:rPr kumimoji="1" lang="vi-VN" altLang="ja-JP" dirty="0" err="1"/>
              <a:t>hàng</a:t>
            </a:r>
            <a:r>
              <a:rPr kumimoji="1" lang="vi-VN" altLang="ja-JP" dirty="0"/>
              <a:t> </a:t>
            </a:r>
            <a:r>
              <a:rPr kumimoji="1" lang="vi-VN" altLang="ja-JP" dirty="0" err="1"/>
              <a:t>đợi</a:t>
            </a:r>
            <a:r>
              <a:rPr kumimoji="1" lang="vi-VN" altLang="ja-JP" dirty="0"/>
              <a:t> chung </a:t>
            </a:r>
            <a:r>
              <a:rPr kumimoji="1" lang="vi-VN" altLang="ja-JP" dirty="0" err="1"/>
              <a:t>message</a:t>
            </a:r>
            <a:r>
              <a:rPr kumimoji="1" lang="vi-VN" altLang="ja-JP" dirty="0"/>
              <a:t> </a:t>
            </a:r>
            <a:r>
              <a:rPr kumimoji="1" lang="vi-VN" altLang="ja-JP" dirty="0" err="1"/>
              <a:t>queue</a:t>
            </a:r>
            <a:r>
              <a:rPr kumimoji="1" lang="vi-VN" altLang="ja-JP" dirty="0"/>
              <a:t>, đưa </a:t>
            </a:r>
            <a:r>
              <a:rPr kumimoji="1" lang="vi-VN" altLang="ja-JP" dirty="0" err="1"/>
              <a:t>toàn</a:t>
            </a:r>
            <a:r>
              <a:rPr kumimoji="1" lang="vi-VN" altLang="ja-JP" dirty="0"/>
              <a:t> </a:t>
            </a:r>
            <a:r>
              <a:rPr kumimoji="1" lang="vi-VN" altLang="ja-JP" dirty="0" err="1"/>
              <a:t>bộ</a:t>
            </a:r>
            <a:r>
              <a:rPr kumimoji="1" lang="vi-VN" altLang="ja-JP" dirty="0"/>
              <a:t> </a:t>
            </a:r>
            <a:r>
              <a:rPr kumimoji="1" lang="vi-VN" altLang="ja-JP" dirty="0" err="1"/>
              <a:t>vào</a:t>
            </a:r>
            <a:r>
              <a:rPr kumimoji="1" lang="vi-VN" altLang="ja-JP" dirty="0"/>
              <a:t> </a:t>
            </a:r>
            <a:r>
              <a:rPr kumimoji="1" lang="vi-VN" altLang="ja-JP" dirty="0" err="1"/>
              <a:t>input</a:t>
            </a:r>
            <a:r>
              <a:rPr kumimoji="1" lang="vi-VN" altLang="ja-JP" dirty="0"/>
              <a:t> </a:t>
            </a:r>
            <a:r>
              <a:rPr kumimoji="1" lang="vi-VN" altLang="ja-JP" dirty="0" err="1"/>
              <a:t>của</a:t>
            </a:r>
            <a:r>
              <a:rPr kumimoji="1" lang="vi-VN" altLang="ja-JP" dirty="0"/>
              <a:t> </a:t>
            </a:r>
            <a:r>
              <a:rPr kumimoji="1" lang="vi-VN" altLang="ja-JP" dirty="0" err="1"/>
              <a:t>neural</a:t>
            </a:r>
            <a:r>
              <a:rPr kumimoji="1" lang="vi-VN" altLang="ja-JP" dirty="0"/>
              <a:t> </a:t>
            </a:r>
            <a:r>
              <a:rPr kumimoji="1" lang="vi-VN" altLang="ja-JP" dirty="0" err="1"/>
              <a:t>để</a:t>
            </a:r>
            <a:r>
              <a:rPr kumimoji="1" lang="vi-VN" altLang="ja-JP" dirty="0"/>
              <a:t> đưa ra </a:t>
            </a:r>
            <a:r>
              <a:rPr kumimoji="1" lang="vi-VN" altLang="ja-JP" dirty="0" err="1"/>
              <a:t>kết</a:t>
            </a:r>
            <a:r>
              <a:rPr kumimoji="1" lang="vi-VN" altLang="ja-JP" dirty="0"/>
              <a:t> </a:t>
            </a:r>
            <a:r>
              <a:rPr kumimoji="1" lang="vi-VN" altLang="ja-JP" dirty="0" err="1"/>
              <a:t>quả</a:t>
            </a:r>
            <a:r>
              <a:rPr kumimoji="1" lang="vi-VN" altLang="ja-JP" dirty="0"/>
              <a:t> </a:t>
            </a:r>
            <a:r>
              <a:rPr kumimoji="1" lang="vi-VN" altLang="ja-JP" dirty="0" err="1"/>
              <a:t>dự</a:t>
            </a:r>
            <a:r>
              <a:rPr kumimoji="1" lang="vi-VN" altLang="ja-JP" dirty="0"/>
              <a:t> </a:t>
            </a:r>
            <a:r>
              <a:rPr kumimoji="1" lang="vi-VN" altLang="ja-JP" dirty="0" err="1"/>
              <a:t>đoán</a:t>
            </a:r>
            <a:r>
              <a:rPr kumimoji="1" lang="vi-VN" altLang="ja-JP" dirty="0"/>
              <a:t>.</a:t>
            </a:r>
          </a:p>
          <a:p>
            <a:pPr lvl="1"/>
            <a:r>
              <a:rPr kumimoji="1" lang="vi-VN" altLang="ja-JP" dirty="0" err="1"/>
              <a:t>Task</a:t>
            </a:r>
            <a:r>
              <a:rPr kumimoji="1" lang="vi-VN" altLang="ja-JP" dirty="0"/>
              <a:t> 3: </a:t>
            </a:r>
            <a:r>
              <a:rPr kumimoji="1" lang="vi-VN" altLang="ja-JP" dirty="0" err="1"/>
              <a:t>Tác</a:t>
            </a:r>
            <a:r>
              <a:rPr kumimoji="1" lang="vi-VN" altLang="ja-JP" dirty="0"/>
              <a:t> </a:t>
            </a:r>
            <a:r>
              <a:rPr kumimoji="1" lang="vi-VN" altLang="ja-JP" dirty="0" err="1"/>
              <a:t>vụ</a:t>
            </a:r>
            <a:r>
              <a:rPr kumimoji="1" lang="vi-VN" altLang="ja-JP" dirty="0"/>
              <a:t> </a:t>
            </a:r>
            <a:r>
              <a:rPr kumimoji="1" lang="vi-VN" altLang="ja-JP" dirty="0" err="1"/>
              <a:t>detect</a:t>
            </a:r>
            <a:r>
              <a:rPr kumimoji="1" lang="vi-VN" altLang="ja-JP" dirty="0"/>
              <a:t> </a:t>
            </a:r>
            <a:r>
              <a:rPr kumimoji="1" lang="vi-VN" altLang="ja-JP" dirty="0" err="1"/>
              <a:t>bước</a:t>
            </a:r>
            <a:r>
              <a:rPr kumimoji="1" lang="vi-VN" altLang="ja-JP" dirty="0"/>
              <a:t> chân </a:t>
            </a:r>
            <a:r>
              <a:rPr kumimoji="1" lang="vi-VN" altLang="ja-JP" dirty="0" err="1"/>
              <a:t>và</a:t>
            </a:r>
            <a:r>
              <a:rPr kumimoji="1" lang="vi-VN" altLang="ja-JP" dirty="0"/>
              <a:t> đo </a:t>
            </a:r>
            <a:r>
              <a:rPr kumimoji="1" lang="vi-VN" altLang="ja-JP" dirty="0" err="1"/>
              <a:t>khoảng</a:t>
            </a:r>
            <a:r>
              <a:rPr kumimoji="1" lang="vi-VN" altLang="ja-JP" dirty="0"/>
              <a:t> </a:t>
            </a:r>
            <a:r>
              <a:rPr kumimoji="1" lang="vi-VN" altLang="ja-JP" dirty="0" err="1"/>
              <a:t>cách</a:t>
            </a:r>
            <a:r>
              <a:rPr kumimoji="1" lang="vi-VN" altLang="ja-JP" dirty="0"/>
              <a:t>. </a:t>
            </a:r>
            <a:r>
              <a:rPr kumimoji="1" lang="vi-VN" altLang="ja-JP" dirty="0" err="1"/>
              <a:t>Chỉ</a:t>
            </a:r>
            <a:r>
              <a:rPr kumimoji="1" lang="vi-VN" altLang="ja-JP" dirty="0"/>
              <a:t> </a:t>
            </a:r>
            <a:r>
              <a:rPr kumimoji="1" lang="vi-VN" altLang="ja-JP" dirty="0" err="1"/>
              <a:t>chạy</a:t>
            </a:r>
            <a:r>
              <a:rPr kumimoji="1" lang="vi-VN" altLang="ja-JP" dirty="0"/>
              <a:t> khi </a:t>
            </a:r>
            <a:r>
              <a:rPr kumimoji="1" lang="vi-VN" altLang="ja-JP" dirty="0" err="1"/>
              <a:t>có</a:t>
            </a:r>
            <a:r>
              <a:rPr kumimoji="1" lang="vi-VN" altLang="ja-JP" dirty="0"/>
              <a:t> 30 </a:t>
            </a:r>
            <a:r>
              <a:rPr kumimoji="1" lang="vi-VN" altLang="ja-JP" dirty="0" err="1"/>
              <a:t>dữ</a:t>
            </a:r>
            <a:r>
              <a:rPr kumimoji="1" lang="vi-VN" altLang="ja-JP" dirty="0"/>
              <a:t> </a:t>
            </a:r>
            <a:r>
              <a:rPr kumimoji="1" lang="vi-VN" altLang="ja-JP" dirty="0" err="1"/>
              <a:t>liệu</a:t>
            </a:r>
            <a:r>
              <a:rPr kumimoji="1" lang="vi-VN" altLang="ja-JP" dirty="0"/>
              <a:t> </a:t>
            </a:r>
            <a:r>
              <a:rPr kumimoji="1" lang="vi-VN" altLang="ja-JP" dirty="0" err="1"/>
              <a:t>mới</a:t>
            </a:r>
            <a:r>
              <a:rPr kumimoji="1" lang="vi-VN" altLang="ja-JP" dirty="0"/>
              <a:t>.</a:t>
            </a:r>
          </a:p>
          <a:p>
            <a:r>
              <a:rPr kumimoji="1" lang="vi-VN" altLang="ja-JP" dirty="0"/>
              <a:t>Cơ </a:t>
            </a:r>
            <a:r>
              <a:rPr kumimoji="1" lang="vi-VN" altLang="ja-JP" dirty="0" err="1"/>
              <a:t>chế</a:t>
            </a:r>
            <a:r>
              <a:rPr kumimoji="1" lang="vi-VN" altLang="ja-JP" dirty="0"/>
              <a:t> giao </a:t>
            </a:r>
            <a:r>
              <a:rPr kumimoji="1" lang="vi-VN" altLang="ja-JP" dirty="0" err="1"/>
              <a:t>tiếp</a:t>
            </a:r>
            <a:r>
              <a:rPr kumimoji="1" lang="vi-VN" altLang="ja-JP" dirty="0"/>
              <a:t> </a:t>
            </a:r>
            <a:r>
              <a:rPr kumimoji="1" lang="vi-VN" altLang="ja-JP" dirty="0" err="1"/>
              <a:t>task</a:t>
            </a:r>
            <a:r>
              <a:rPr kumimoji="1" lang="vi-VN" altLang="ja-JP" dirty="0"/>
              <a:t>: </a:t>
            </a:r>
            <a:r>
              <a:rPr kumimoji="1" lang="vi-VN" altLang="ja-JP" dirty="0" err="1"/>
              <a:t>sử</a:t>
            </a:r>
            <a:r>
              <a:rPr kumimoji="1" lang="vi-VN" altLang="ja-JP" dirty="0"/>
              <a:t> </a:t>
            </a:r>
            <a:r>
              <a:rPr kumimoji="1" lang="vi-VN" altLang="ja-JP" dirty="0" err="1"/>
              <a:t>dụng</a:t>
            </a:r>
            <a:r>
              <a:rPr kumimoji="1" lang="vi-VN" altLang="ja-JP" dirty="0"/>
              <a:t> </a:t>
            </a:r>
            <a:r>
              <a:rPr kumimoji="1" lang="vi-VN" altLang="ja-JP" dirty="0" err="1"/>
              <a:t>message</a:t>
            </a:r>
            <a:r>
              <a:rPr kumimoji="1" lang="vi-VN" altLang="ja-JP" dirty="0"/>
              <a:t> </a:t>
            </a:r>
            <a:r>
              <a:rPr kumimoji="1" lang="vi-VN" altLang="ja-JP" dirty="0" err="1"/>
              <a:t>queue</a:t>
            </a:r>
            <a:r>
              <a:rPr kumimoji="1" lang="vi-VN" altLang="ja-JP" dirty="0"/>
              <a:t> </a:t>
            </a:r>
            <a:r>
              <a:rPr kumimoji="1" lang="vi-VN" altLang="ja-JP" dirty="0" err="1"/>
              <a:t>để</a:t>
            </a:r>
            <a:r>
              <a:rPr kumimoji="1" lang="vi-VN" altLang="ja-JP" dirty="0"/>
              <a:t> trao </a:t>
            </a:r>
            <a:r>
              <a:rPr kumimoji="1" lang="vi-VN" altLang="ja-JP" dirty="0" err="1"/>
              <a:t>đổi</a:t>
            </a:r>
            <a:r>
              <a:rPr kumimoji="1" lang="vi-VN" altLang="ja-JP" dirty="0"/>
              <a:t> </a:t>
            </a:r>
            <a:r>
              <a:rPr kumimoji="1" lang="vi-VN" altLang="ja-JP" dirty="0" err="1"/>
              <a:t>dữ</a:t>
            </a:r>
            <a:r>
              <a:rPr kumimoji="1" lang="vi-VN" altLang="ja-JP" dirty="0"/>
              <a:t> </a:t>
            </a:r>
            <a:r>
              <a:rPr kumimoji="1" lang="vi-VN" altLang="ja-JP" dirty="0" err="1"/>
              <a:t>liệu</a:t>
            </a:r>
            <a:r>
              <a:rPr kumimoji="1" lang="vi-VN" altLang="ja-JP" dirty="0"/>
              <a:t> </a:t>
            </a:r>
            <a:r>
              <a:rPr kumimoji="1" lang="vi-VN" altLang="ja-JP" dirty="0" err="1"/>
              <a:t>giữa</a:t>
            </a:r>
            <a:r>
              <a:rPr kumimoji="1" lang="vi-VN" altLang="ja-JP" dirty="0"/>
              <a:t> </a:t>
            </a:r>
            <a:r>
              <a:rPr kumimoji="1" lang="vi-VN" altLang="ja-JP" dirty="0" err="1"/>
              <a:t>task</a:t>
            </a:r>
            <a:r>
              <a:rPr kumimoji="1" lang="vi-VN" altLang="ja-JP" dirty="0"/>
              <a:t> 1 &amp; 2.</a:t>
            </a:r>
          </a:p>
          <a:p>
            <a:r>
              <a:rPr kumimoji="1" lang="vi-VN" altLang="ja-JP" dirty="0"/>
              <a:t>Cơ </a:t>
            </a:r>
            <a:r>
              <a:rPr kumimoji="1" lang="vi-VN" altLang="ja-JP" dirty="0" err="1"/>
              <a:t>chế</a:t>
            </a:r>
            <a:r>
              <a:rPr kumimoji="1" lang="vi-VN" altLang="ja-JP" dirty="0"/>
              <a:t> </a:t>
            </a:r>
            <a:r>
              <a:rPr kumimoji="1" lang="vi-VN" altLang="ja-JP" dirty="0" err="1"/>
              <a:t>đồng</a:t>
            </a:r>
            <a:r>
              <a:rPr kumimoji="1" lang="vi-VN" altLang="ja-JP" dirty="0"/>
              <a:t> </a:t>
            </a:r>
            <a:r>
              <a:rPr kumimoji="1" lang="vi-VN" altLang="ja-JP" dirty="0" err="1"/>
              <a:t>bộ</a:t>
            </a:r>
            <a:r>
              <a:rPr kumimoji="1" lang="vi-VN" altLang="ja-JP" dirty="0"/>
              <a:t>:</a:t>
            </a:r>
          </a:p>
          <a:p>
            <a:pPr lvl="1"/>
            <a:r>
              <a:rPr kumimoji="1" lang="vi-VN" altLang="ja-JP" dirty="0" err="1"/>
              <a:t>Bảo</a:t>
            </a:r>
            <a:r>
              <a:rPr kumimoji="1" lang="vi-VN" altLang="ja-JP" dirty="0"/>
              <a:t> </a:t>
            </a:r>
            <a:r>
              <a:rPr kumimoji="1" lang="vi-VN" altLang="ja-JP" dirty="0" err="1"/>
              <a:t>vệ</a:t>
            </a:r>
            <a:r>
              <a:rPr kumimoji="1" lang="vi-VN" altLang="ja-JP" dirty="0"/>
              <a:t> </a:t>
            </a:r>
            <a:r>
              <a:rPr kumimoji="1" lang="vi-VN" altLang="ja-JP" dirty="0" err="1"/>
              <a:t>vùng</a:t>
            </a:r>
            <a:r>
              <a:rPr kumimoji="1" lang="vi-VN" altLang="ja-JP" dirty="0"/>
              <a:t> tranh </a:t>
            </a:r>
            <a:r>
              <a:rPr kumimoji="1" lang="vi-VN" altLang="ja-JP" dirty="0" err="1"/>
              <a:t>chấp</a:t>
            </a:r>
            <a:r>
              <a:rPr kumimoji="1" lang="vi-VN" altLang="ja-JP" dirty="0"/>
              <a:t> (</a:t>
            </a:r>
            <a:r>
              <a:rPr kumimoji="1" lang="vi-VN" altLang="ja-JP" dirty="0" err="1"/>
              <a:t>message</a:t>
            </a:r>
            <a:r>
              <a:rPr kumimoji="1" lang="vi-VN" altLang="ja-JP" dirty="0"/>
              <a:t> </a:t>
            </a:r>
            <a:r>
              <a:rPr kumimoji="1" lang="vi-VN" altLang="ja-JP" dirty="0" err="1"/>
              <a:t>queue</a:t>
            </a:r>
            <a:r>
              <a:rPr kumimoji="1" lang="vi-VN" altLang="ja-JP" dirty="0"/>
              <a:t>): </a:t>
            </a:r>
            <a:r>
              <a:rPr kumimoji="1" lang="vi-VN" altLang="ja-JP" dirty="0" err="1"/>
              <a:t>Mutex</a:t>
            </a:r>
            <a:r>
              <a:rPr kumimoji="1" lang="vi-VN" altLang="ja-JP" dirty="0"/>
              <a:t> </a:t>
            </a:r>
            <a:r>
              <a:rPr kumimoji="1" lang="vi-VN" altLang="ja-JP" dirty="0" err="1"/>
              <a:t>giữa</a:t>
            </a:r>
            <a:r>
              <a:rPr kumimoji="1" lang="vi-VN" altLang="ja-JP" dirty="0"/>
              <a:t> </a:t>
            </a:r>
            <a:r>
              <a:rPr kumimoji="1" lang="vi-VN" altLang="ja-JP" dirty="0" err="1"/>
              <a:t>task</a:t>
            </a:r>
            <a:r>
              <a:rPr kumimoji="1" lang="vi-VN" altLang="ja-JP" dirty="0"/>
              <a:t> 1 &amp; 2.</a:t>
            </a:r>
          </a:p>
          <a:p>
            <a:pPr lvl="1"/>
            <a:r>
              <a:rPr kumimoji="1" lang="vi-VN" altLang="ja-JP" dirty="0"/>
              <a:t>Yêu </a:t>
            </a:r>
            <a:r>
              <a:rPr kumimoji="1" lang="vi-VN" altLang="ja-JP" dirty="0" err="1"/>
              <a:t>cầu</a:t>
            </a:r>
            <a:r>
              <a:rPr kumimoji="1" lang="vi-VN" altLang="ja-JP" dirty="0"/>
              <a:t> 30 </a:t>
            </a:r>
            <a:r>
              <a:rPr kumimoji="1" lang="vi-VN" altLang="ja-JP" dirty="0" err="1"/>
              <a:t>dữ</a:t>
            </a:r>
            <a:r>
              <a:rPr kumimoji="1" lang="vi-VN" altLang="ja-JP" dirty="0"/>
              <a:t> </a:t>
            </a:r>
            <a:r>
              <a:rPr kumimoji="1" lang="vi-VN" altLang="ja-JP" dirty="0" err="1"/>
              <a:t>liệu</a:t>
            </a:r>
            <a:r>
              <a:rPr kumimoji="1" lang="vi-VN" altLang="ja-JP" dirty="0"/>
              <a:t> </a:t>
            </a:r>
            <a:r>
              <a:rPr kumimoji="1" lang="vi-VN" altLang="ja-JP" dirty="0" err="1"/>
              <a:t>mới</a:t>
            </a:r>
            <a:r>
              <a:rPr kumimoji="1" lang="vi-VN" altLang="ja-JP" dirty="0"/>
              <a:t> </a:t>
            </a:r>
            <a:r>
              <a:rPr kumimoji="1" lang="vi-VN" altLang="ja-JP" dirty="0" err="1"/>
              <a:t>để</a:t>
            </a:r>
            <a:r>
              <a:rPr kumimoji="1" lang="vi-VN" altLang="ja-JP" dirty="0"/>
              <a:t> </a:t>
            </a:r>
            <a:r>
              <a:rPr kumimoji="1" lang="vi-VN" altLang="ja-JP" dirty="0" err="1"/>
              <a:t>chạy</a:t>
            </a:r>
            <a:r>
              <a:rPr kumimoji="1" lang="vi-VN" altLang="ja-JP" dirty="0"/>
              <a:t> </a:t>
            </a:r>
            <a:r>
              <a:rPr kumimoji="1" lang="vi-VN" altLang="ja-JP" dirty="0" err="1"/>
              <a:t>task</a:t>
            </a:r>
            <a:r>
              <a:rPr kumimoji="1" lang="vi-VN" altLang="ja-JP" dirty="0"/>
              <a:t> 3: </a:t>
            </a:r>
            <a:r>
              <a:rPr kumimoji="1" lang="vi-VN" altLang="ja-JP" dirty="0" err="1"/>
              <a:t>semaphore</a:t>
            </a:r>
            <a:r>
              <a:rPr kumimoji="1" lang="vi-VN" altLang="ja-JP" dirty="0"/>
              <a:t>. </a:t>
            </a:r>
            <a:r>
              <a:rPr kumimoji="1" lang="vi-VN" altLang="ja-JP" dirty="0" err="1"/>
              <a:t>Producer</a:t>
            </a:r>
            <a:r>
              <a:rPr kumimoji="1" lang="vi-VN" altLang="ja-JP" dirty="0"/>
              <a:t> ở </a:t>
            </a:r>
            <a:r>
              <a:rPr kumimoji="1" lang="vi-VN" altLang="ja-JP" dirty="0" err="1"/>
              <a:t>task</a:t>
            </a:r>
            <a:r>
              <a:rPr kumimoji="1" lang="vi-VN" altLang="ja-JP" dirty="0"/>
              <a:t> 2 &amp; </a:t>
            </a:r>
            <a:r>
              <a:rPr kumimoji="1" lang="vi-VN" altLang="ja-JP" dirty="0" err="1"/>
              <a:t>Consumer</a:t>
            </a:r>
            <a:r>
              <a:rPr kumimoji="1" lang="vi-VN" altLang="ja-JP" dirty="0"/>
              <a:t> ở </a:t>
            </a:r>
            <a:r>
              <a:rPr kumimoji="1" lang="vi-VN" altLang="ja-JP" dirty="0" err="1"/>
              <a:t>task</a:t>
            </a:r>
            <a:r>
              <a:rPr kumimoji="1" lang="vi-VN" altLang="ja-JP" dirty="0"/>
              <a:t> 3.</a:t>
            </a:r>
          </a:p>
          <a:p>
            <a:endParaRPr kumimoji="1" lang="ja-JP" altLang="en-US" dirty="0"/>
          </a:p>
        </p:txBody>
      </p:sp>
      <p:sp>
        <p:nvSpPr>
          <p:cNvPr id="4" name="日付プレースホルダー 3"/>
          <p:cNvSpPr>
            <a:spLocks noGrp="1"/>
          </p:cNvSpPr>
          <p:nvPr>
            <p:ph type="dt" sz="half" idx="10"/>
          </p:nvPr>
        </p:nvSpPr>
        <p:spPr/>
        <p:txBody>
          <a:bodyPr/>
          <a:lstStyle/>
          <a:p>
            <a:fld id="{050317AE-C5B1-45BB-9249-90F7C348BD58}" type="datetime1">
              <a:rPr kumimoji="1" lang="en-US" altLang="ja-JP" smtClean="0"/>
              <a:t>12/27/2021</a:t>
            </a:fld>
            <a:endParaRPr kumimoji="1" lang="ja-JP" altLang="en-US"/>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17</a:t>
            </a:fld>
            <a:endParaRPr kumimoji="1" lang="ja-JP" altLang="en-US"/>
          </a:p>
        </p:txBody>
      </p:sp>
    </p:spTree>
    <p:extLst>
      <p:ext uri="{BB962C8B-B14F-4D97-AF65-F5344CB8AC3E}">
        <p14:creationId xmlns:p14="http://schemas.microsoft.com/office/powerpoint/2010/main" val="339296388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Mô</a:t>
            </a:r>
            <a:r>
              <a:rPr lang="en-US" altLang="ja-JP" dirty="0"/>
              <a:t> </a:t>
            </a:r>
            <a:r>
              <a:rPr lang="en-US" altLang="ja-JP" dirty="0" err="1"/>
              <a:t>hình</a:t>
            </a:r>
            <a:r>
              <a:rPr lang="en-US" altLang="ja-JP" dirty="0"/>
              <a:t> </a:t>
            </a:r>
            <a:r>
              <a:rPr lang="en-US" altLang="ja-JP" dirty="0" err="1"/>
              <a:t>hóa</a:t>
            </a:r>
            <a:r>
              <a:rPr lang="en-US" altLang="ja-JP" dirty="0"/>
              <a:t> </a:t>
            </a:r>
            <a:r>
              <a:rPr lang="en-US" altLang="ja-JP" dirty="0" err="1"/>
              <a:t>dữ</a:t>
            </a:r>
            <a:r>
              <a:rPr lang="en-US" altLang="ja-JP" dirty="0"/>
              <a:t> </a:t>
            </a:r>
            <a:r>
              <a:rPr lang="en-US" altLang="ja-JP" dirty="0" err="1"/>
              <a:t>liệu</a:t>
            </a:r>
            <a:endParaRPr kumimoji="1" lang="ja-JP" altLang="en-US" dirty="0"/>
          </a:p>
        </p:txBody>
      </p:sp>
      <p:sp>
        <p:nvSpPr>
          <p:cNvPr id="4" name="日付プレースホルダー 3"/>
          <p:cNvSpPr>
            <a:spLocks noGrp="1"/>
          </p:cNvSpPr>
          <p:nvPr>
            <p:ph type="dt" sz="half" idx="10"/>
          </p:nvPr>
        </p:nvSpPr>
        <p:spPr/>
        <p:txBody>
          <a:bodyPr/>
          <a:lstStyle/>
          <a:p>
            <a:fld id="{050317AE-C5B1-45BB-9249-90F7C348BD58}" type="datetime1">
              <a:rPr kumimoji="1" lang="en-US" altLang="ja-JP" smtClean="0"/>
              <a:t>12/27/2021</a:t>
            </a:fld>
            <a:endParaRPr kumimoji="1" lang="ja-JP" altLang="en-US"/>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18</a:t>
            </a:fld>
            <a:endParaRPr kumimoji="1" lang="ja-JP" altLang="en-US"/>
          </a:p>
        </p:txBody>
      </p:sp>
      <p:pic>
        <p:nvPicPr>
          <p:cNvPr id="7" name="Chỗ dành sẵn cho Nội dung 6">
            <a:extLst>
              <a:ext uri="{FF2B5EF4-FFF2-40B4-BE49-F238E27FC236}">
                <a16:creationId xmlns:a16="http://schemas.microsoft.com/office/drawing/2014/main" id="{0D398992-6010-4992-BE75-D0D4A45200B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66915" y="1068995"/>
            <a:ext cx="5256584" cy="5600093"/>
          </a:xfrm>
          <a:prstGeom prst="rect">
            <a:avLst/>
          </a:prstGeom>
          <a:noFill/>
        </p:spPr>
      </p:pic>
    </p:spTree>
    <p:extLst>
      <p:ext uri="{BB962C8B-B14F-4D97-AF65-F5344CB8AC3E}">
        <p14:creationId xmlns:p14="http://schemas.microsoft.com/office/powerpoint/2010/main" val="2394061239"/>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Kết</a:t>
            </a:r>
            <a:r>
              <a:rPr lang="en-US" altLang="ja-JP" dirty="0"/>
              <a:t> </a:t>
            </a:r>
            <a:r>
              <a:rPr lang="en-US" altLang="ja-JP" dirty="0" err="1"/>
              <a:t>luận</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a:t>Ưu</a:t>
            </a:r>
            <a:r>
              <a:rPr lang="en-US" altLang="ja-JP" dirty="0"/>
              <a:t> </a:t>
            </a:r>
            <a:r>
              <a:rPr lang="en-US" altLang="ja-JP" dirty="0" err="1"/>
              <a:t>điểm</a:t>
            </a:r>
            <a:endParaRPr kumimoji="1" lang="en-US" altLang="ja-JP" dirty="0"/>
          </a:p>
          <a:p>
            <a:pPr lvl="1"/>
            <a:r>
              <a:rPr lang="en-US" altLang="ja-JP" dirty="0" err="1"/>
              <a:t>Độ</a:t>
            </a:r>
            <a:r>
              <a:rPr lang="en-US" altLang="ja-JP" dirty="0"/>
              <a:t> </a:t>
            </a:r>
            <a:r>
              <a:rPr lang="en-US" altLang="ja-JP" dirty="0" err="1"/>
              <a:t>chính</a:t>
            </a:r>
            <a:r>
              <a:rPr lang="en-US" altLang="ja-JP" dirty="0"/>
              <a:t> </a:t>
            </a:r>
            <a:r>
              <a:rPr lang="en-US" altLang="ja-JP" dirty="0" err="1"/>
              <a:t>xác</a:t>
            </a:r>
            <a:r>
              <a:rPr lang="en-US" altLang="ja-JP" dirty="0"/>
              <a:t> </a:t>
            </a:r>
            <a:r>
              <a:rPr lang="en-US" altLang="ja-JP" dirty="0" err="1"/>
              <a:t>khi</a:t>
            </a:r>
            <a:r>
              <a:rPr lang="en-US" altLang="ja-JP" dirty="0"/>
              <a:t> training model </a:t>
            </a:r>
            <a:r>
              <a:rPr lang="en-US" altLang="ja-JP" dirty="0" err="1"/>
              <a:t>trên</a:t>
            </a:r>
            <a:r>
              <a:rPr lang="en-US" altLang="ja-JP" dirty="0"/>
              <a:t> 90%</a:t>
            </a:r>
          </a:p>
          <a:p>
            <a:pPr lvl="1"/>
            <a:r>
              <a:rPr lang="vi-VN" altLang="ja-JP" dirty="0" err="1"/>
              <a:t>Model</a:t>
            </a:r>
            <a:r>
              <a:rPr lang="vi-VN" altLang="ja-JP" dirty="0"/>
              <a:t> </a:t>
            </a:r>
            <a:r>
              <a:rPr lang="vi-VN" altLang="ja-JP" dirty="0" err="1"/>
              <a:t>và</a:t>
            </a:r>
            <a:r>
              <a:rPr lang="vi-VN" altLang="ja-JP" dirty="0"/>
              <a:t> </a:t>
            </a:r>
            <a:r>
              <a:rPr lang="vi-VN" altLang="ja-JP" dirty="0" err="1"/>
              <a:t>các</a:t>
            </a:r>
            <a:r>
              <a:rPr lang="vi-VN" altLang="ja-JP" dirty="0"/>
              <a:t> </a:t>
            </a:r>
            <a:r>
              <a:rPr lang="vi-VN" altLang="ja-JP" dirty="0" err="1"/>
              <a:t>giải</a:t>
            </a:r>
            <a:r>
              <a:rPr lang="vi-VN" altLang="ja-JP" dirty="0"/>
              <a:t> </a:t>
            </a:r>
            <a:r>
              <a:rPr lang="vi-VN" altLang="ja-JP" dirty="0" err="1"/>
              <a:t>thuật</a:t>
            </a:r>
            <a:r>
              <a:rPr lang="vi-VN" altLang="ja-JP" dirty="0"/>
              <a:t> </a:t>
            </a:r>
            <a:r>
              <a:rPr lang="vi-VN" altLang="ja-JP" dirty="0" err="1"/>
              <a:t>được</a:t>
            </a:r>
            <a:r>
              <a:rPr lang="vi-VN" altLang="ja-JP" dirty="0"/>
              <a:t> </a:t>
            </a:r>
            <a:r>
              <a:rPr lang="vi-VN" altLang="ja-JP" dirty="0" err="1"/>
              <a:t>nhóm</a:t>
            </a:r>
            <a:r>
              <a:rPr lang="vi-VN" altLang="ja-JP" dirty="0"/>
              <a:t> </a:t>
            </a:r>
            <a:r>
              <a:rPr lang="vi-VN" altLang="ja-JP" dirty="0" err="1"/>
              <a:t>tự</a:t>
            </a:r>
            <a:r>
              <a:rPr lang="vi-VN" altLang="ja-JP" dirty="0"/>
              <a:t> </a:t>
            </a:r>
            <a:r>
              <a:rPr lang="vi-VN" altLang="ja-JP" dirty="0" err="1"/>
              <a:t>đề</a:t>
            </a:r>
            <a:r>
              <a:rPr lang="vi-VN" altLang="ja-JP" dirty="0"/>
              <a:t> </a:t>
            </a:r>
            <a:r>
              <a:rPr lang="vi-VN" altLang="ja-JP" dirty="0" err="1"/>
              <a:t>xuất</a:t>
            </a:r>
            <a:r>
              <a:rPr lang="vi-VN" altLang="ja-JP" dirty="0"/>
              <a:t>. </a:t>
            </a:r>
            <a:r>
              <a:rPr lang="vi-VN" altLang="ja-JP" dirty="0" err="1"/>
              <a:t>Model</a:t>
            </a:r>
            <a:r>
              <a:rPr lang="vi-VN" altLang="ja-JP" dirty="0"/>
              <a:t> </a:t>
            </a:r>
            <a:r>
              <a:rPr lang="vi-VN" altLang="ja-JP" dirty="0" err="1"/>
              <a:t>nhỏ</a:t>
            </a:r>
            <a:r>
              <a:rPr lang="vi-VN" altLang="ja-JP" dirty="0"/>
              <a:t> </a:t>
            </a:r>
            <a:r>
              <a:rPr lang="vi-VN" altLang="ja-JP" dirty="0" err="1"/>
              <a:t>gọn</a:t>
            </a:r>
            <a:r>
              <a:rPr lang="vi-VN" altLang="ja-JP" dirty="0"/>
              <a:t> </a:t>
            </a:r>
            <a:r>
              <a:rPr lang="vi-VN" altLang="ja-JP" dirty="0" err="1"/>
              <a:t>tiết</a:t>
            </a:r>
            <a:r>
              <a:rPr lang="vi-VN" altLang="ja-JP" dirty="0"/>
              <a:t> </a:t>
            </a:r>
            <a:r>
              <a:rPr lang="vi-VN" altLang="ja-JP" dirty="0" err="1"/>
              <a:t>kiệm</a:t>
            </a:r>
            <a:r>
              <a:rPr lang="vi-VN" altLang="ja-JP" dirty="0"/>
              <a:t> </a:t>
            </a:r>
            <a:r>
              <a:rPr lang="vi-VN" altLang="ja-JP" dirty="0" err="1"/>
              <a:t>bộ</a:t>
            </a:r>
            <a:r>
              <a:rPr lang="vi-VN" altLang="ja-JP" dirty="0"/>
              <a:t> </a:t>
            </a:r>
            <a:r>
              <a:rPr lang="vi-VN" altLang="ja-JP" dirty="0" err="1"/>
              <a:t>nhớ</a:t>
            </a:r>
            <a:r>
              <a:rPr lang="vi-VN" altLang="ja-JP" dirty="0"/>
              <a:t>, </a:t>
            </a:r>
            <a:r>
              <a:rPr lang="vi-VN" altLang="ja-JP" dirty="0" err="1"/>
              <a:t>phù</a:t>
            </a:r>
            <a:r>
              <a:rPr lang="vi-VN" altLang="ja-JP" dirty="0"/>
              <a:t> </a:t>
            </a:r>
            <a:r>
              <a:rPr lang="vi-VN" altLang="ja-JP" dirty="0" err="1"/>
              <a:t>hợp</a:t>
            </a:r>
            <a:r>
              <a:rPr lang="vi-VN" altLang="ja-JP" dirty="0"/>
              <a:t> </a:t>
            </a:r>
            <a:r>
              <a:rPr lang="vi-VN" altLang="ja-JP" dirty="0" err="1"/>
              <a:t>để</a:t>
            </a:r>
            <a:r>
              <a:rPr lang="vi-VN" altLang="ja-JP" dirty="0"/>
              <a:t> </a:t>
            </a:r>
            <a:r>
              <a:rPr lang="vi-VN" altLang="ja-JP" dirty="0" err="1"/>
              <a:t>triển</a:t>
            </a:r>
            <a:r>
              <a:rPr lang="vi-VN" altLang="ja-JP" dirty="0"/>
              <a:t> khai lên </a:t>
            </a:r>
            <a:r>
              <a:rPr lang="vi-VN" altLang="ja-JP" dirty="0" err="1"/>
              <a:t>hệ</a:t>
            </a:r>
            <a:r>
              <a:rPr lang="vi-VN" altLang="ja-JP" dirty="0"/>
              <a:t> </a:t>
            </a:r>
            <a:r>
              <a:rPr lang="vi-VN" altLang="ja-JP" dirty="0" err="1"/>
              <a:t>thống</a:t>
            </a:r>
            <a:r>
              <a:rPr lang="vi-VN" altLang="ja-JP" dirty="0"/>
              <a:t> </a:t>
            </a:r>
            <a:r>
              <a:rPr lang="vi-VN" altLang="ja-JP" dirty="0" err="1"/>
              <a:t>IoT</a:t>
            </a:r>
            <a:r>
              <a:rPr lang="vi-VN" altLang="ja-JP" dirty="0"/>
              <a:t>.</a:t>
            </a:r>
            <a:endParaRPr lang="en-US" altLang="ja-JP" dirty="0"/>
          </a:p>
          <a:p>
            <a:pPr lvl="1"/>
            <a:r>
              <a:rPr lang="en-US" altLang="ja-JP" dirty="0" err="1"/>
              <a:t>Triển</a:t>
            </a:r>
            <a:r>
              <a:rPr lang="en-US" altLang="ja-JP" dirty="0"/>
              <a:t> </a:t>
            </a:r>
            <a:r>
              <a:rPr lang="en-US" altLang="ja-JP" dirty="0" err="1"/>
              <a:t>khai</a:t>
            </a:r>
            <a:r>
              <a:rPr lang="en-US" altLang="ja-JP" dirty="0"/>
              <a:t> </a:t>
            </a:r>
            <a:r>
              <a:rPr lang="en-US" altLang="ja-JP" dirty="0" err="1"/>
              <a:t>thành</a:t>
            </a:r>
            <a:r>
              <a:rPr lang="en-US" altLang="ja-JP" dirty="0"/>
              <a:t> </a:t>
            </a:r>
            <a:r>
              <a:rPr lang="en-US" altLang="ja-JP" dirty="0" err="1"/>
              <a:t>công</a:t>
            </a:r>
            <a:r>
              <a:rPr lang="en-US" altLang="ja-JP" dirty="0"/>
              <a:t> </a:t>
            </a:r>
            <a:r>
              <a:rPr lang="en-US" altLang="ja-JP" dirty="0" err="1"/>
              <a:t>mô</a:t>
            </a:r>
            <a:r>
              <a:rPr lang="en-US" altLang="ja-JP" dirty="0"/>
              <a:t> </a:t>
            </a:r>
            <a:r>
              <a:rPr lang="en-US" altLang="ja-JP" dirty="0" err="1"/>
              <a:t>hình</a:t>
            </a:r>
            <a:r>
              <a:rPr lang="en-US" altLang="ja-JP" dirty="0"/>
              <a:t> </a:t>
            </a:r>
            <a:r>
              <a:rPr lang="en-US" altLang="ja-JP" dirty="0" err="1"/>
              <a:t>học</a:t>
            </a:r>
            <a:r>
              <a:rPr lang="en-US" altLang="ja-JP" dirty="0"/>
              <a:t> </a:t>
            </a:r>
            <a:r>
              <a:rPr lang="en-US" altLang="ja-JP" dirty="0" err="1"/>
              <a:t>máy</a:t>
            </a:r>
            <a:r>
              <a:rPr lang="en-US" altLang="ja-JP" dirty="0"/>
              <a:t> </a:t>
            </a:r>
            <a:r>
              <a:rPr lang="en-US" altLang="ja-JP" dirty="0" err="1"/>
              <a:t>lên</a:t>
            </a:r>
            <a:r>
              <a:rPr lang="en-US" altLang="ja-JP" dirty="0"/>
              <a:t> MCU.</a:t>
            </a:r>
          </a:p>
          <a:p>
            <a:r>
              <a:rPr kumimoji="1" lang="en-US" altLang="ja-JP" dirty="0" err="1"/>
              <a:t>Nhược</a:t>
            </a:r>
            <a:r>
              <a:rPr kumimoji="1" lang="en-US" altLang="ja-JP" dirty="0"/>
              <a:t> </a:t>
            </a:r>
            <a:r>
              <a:rPr kumimoji="1" lang="en-US" altLang="ja-JP" dirty="0" err="1"/>
              <a:t>điểm</a:t>
            </a:r>
            <a:endParaRPr kumimoji="1" lang="en-US" altLang="ja-JP" dirty="0"/>
          </a:p>
          <a:p>
            <a:pPr lvl="1"/>
            <a:r>
              <a:rPr kumimoji="1" lang="vi-VN" altLang="ja-JP" dirty="0" err="1"/>
              <a:t>Độ</a:t>
            </a:r>
            <a:r>
              <a:rPr kumimoji="1" lang="vi-VN" altLang="ja-JP" dirty="0"/>
              <a:t> </a:t>
            </a:r>
            <a:r>
              <a:rPr kumimoji="1" lang="vi-VN" altLang="ja-JP" dirty="0" err="1"/>
              <a:t>chính</a:t>
            </a:r>
            <a:r>
              <a:rPr kumimoji="1" lang="vi-VN" altLang="ja-JP" dirty="0"/>
              <a:t> </a:t>
            </a:r>
            <a:r>
              <a:rPr kumimoji="1" lang="vi-VN" altLang="ja-JP" dirty="0" err="1"/>
              <a:t>xác</a:t>
            </a:r>
            <a:r>
              <a:rPr kumimoji="1" lang="vi-VN" altLang="ja-JP" dirty="0"/>
              <a:t> khi </a:t>
            </a:r>
            <a:r>
              <a:rPr kumimoji="1" lang="vi-VN" altLang="ja-JP" dirty="0" err="1"/>
              <a:t>triển</a:t>
            </a:r>
            <a:r>
              <a:rPr kumimoji="1" lang="vi-VN" altLang="ja-JP" dirty="0"/>
              <a:t> khai </a:t>
            </a:r>
            <a:r>
              <a:rPr kumimoji="1" lang="vi-VN" altLang="ja-JP" dirty="0" err="1"/>
              <a:t>thực</a:t>
            </a:r>
            <a:r>
              <a:rPr kumimoji="1" lang="vi-VN" altLang="ja-JP" dirty="0"/>
              <a:t> </a:t>
            </a:r>
            <a:r>
              <a:rPr kumimoji="1" lang="vi-VN" altLang="ja-JP" dirty="0" err="1"/>
              <a:t>tế</a:t>
            </a:r>
            <a:r>
              <a:rPr kumimoji="1" lang="vi-VN" altLang="ja-JP" dirty="0"/>
              <a:t> lên MCU không cao</a:t>
            </a:r>
            <a:endParaRPr kumimoji="1" lang="en-US" altLang="ja-JP" dirty="0"/>
          </a:p>
          <a:p>
            <a:pPr lvl="1"/>
            <a:r>
              <a:rPr kumimoji="1" lang="vi-VN" altLang="ja-JP" dirty="0" err="1"/>
              <a:t>Các</a:t>
            </a:r>
            <a:r>
              <a:rPr kumimoji="1" lang="vi-VN" altLang="ja-JP" dirty="0"/>
              <a:t> </a:t>
            </a:r>
            <a:r>
              <a:rPr kumimoji="1" lang="vi-VN" altLang="ja-JP" dirty="0" err="1"/>
              <a:t>thuật</a:t>
            </a:r>
            <a:r>
              <a:rPr kumimoji="1" lang="vi-VN" altLang="ja-JP" dirty="0"/>
              <a:t> </a:t>
            </a:r>
            <a:r>
              <a:rPr kumimoji="1" lang="vi-VN" altLang="ja-JP" dirty="0" err="1"/>
              <a:t>toán</a:t>
            </a:r>
            <a:r>
              <a:rPr kumimoji="1" lang="vi-VN" altLang="ja-JP" dirty="0"/>
              <a:t> </a:t>
            </a:r>
            <a:r>
              <a:rPr kumimoji="1" lang="vi-VN" altLang="ja-JP" dirty="0" err="1"/>
              <a:t>đếm</a:t>
            </a:r>
            <a:r>
              <a:rPr kumimoji="1" lang="vi-VN" altLang="ja-JP" dirty="0"/>
              <a:t> </a:t>
            </a:r>
            <a:r>
              <a:rPr kumimoji="1" lang="vi-VN" altLang="ja-JP" dirty="0" err="1"/>
              <a:t>bước</a:t>
            </a:r>
            <a:r>
              <a:rPr kumimoji="1" lang="vi-VN" altLang="ja-JP" dirty="0"/>
              <a:t> chân </a:t>
            </a:r>
            <a:r>
              <a:rPr kumimoji="1" lang="vi-VN" altLang="ja-JP" dirty="0" err="1"/>
              <a:t>và</a:t>
            </a:r>
            <a:r>
              <a:rPr kumimoji="1" lang="vi-VN" altLang="ja-JP" dirty="0"/>
              <a:t> </a:t>
            </a:r>
            <a:r>
              <a:rPr kumimoji="1" lang="vi-VN" altLang="ja-JP" dirty="0" err="1"/>
              <a:t>tính</a:t>
            </a:r>
            <a:r>
              <a:rPr kumimoji="1" lang="vi-VN" altLang="ja-JP" dirty="0"/>
              <a:t> </a:t>
            </a:r>
            <a:r>
              <a:rPr kumimoji="1" lang="vi-VN" altLang="ja-JP" dirty="0" err="1"/>
              <a:t>độ</a:t>
            </a:r>
            <a:r>
              <a:rPr kumimoji="1" lang="vi-VN" altLang="ja-JP" dirty="0"/>
              <a:t> </a:t>
            </a:r>
            <a:r>
              <a:rPr kumimoji="1" lang="vi-VN" altLang="ja-JP" dirty="0" err="1"/>
              <a:t>dài</a:t>
            </a:r>
            <a:r>
              <a:rPr kumimoji="1" lang="vi-VN" altLang="ja-JP" dirty="0"/>
              <a:t> </a:t>
            </a:r>
            <a:r>
              <a:rPr kumimoji="1" lang="vi-VN" altLang="ja-JP" dirty="0" err="1"/>
              <a:t>dù</a:t>
            </a:r>
            <a:r>
              <a:rPr kumimoji="1" lang="vi-VN" altLang="ja-JP" dirty="0"/>
              <a:t> </a:t>
            </a:r>
            <a:r>
              <a:rPr kumimoji="1" lang="vi-VN" altLang="ja-JP" dirty="0" err="1"/>
              <a:t>khá</a:t>
            </a:r>
            <a:r>
              <a:rPr kumimoji="1" lang="vi-VN" altLang="ja-JP" dirty="0"/>
              <a:t> </a:t>
            </a:r>
            <a:r>
              <a:rPr kumimoji="1" lang="vi-VN" altLang="ja-JP" dirty="0" err="1"/>
              <a:t>hợp</a:t>
            </a:r>
            <a:r>
              <a:rPr kumimoji="1" lang="vi-VN" altLang="ja-JP" dirty="0"/>
              <a:t> </a:t>
            </a:r>
            <a:r>
              <a:rPr kumimoji="1" lang="vi-VN" altLang="ja-JP" dirty="0" err="1"/>
              <a:t>lý</a:t>
            </a:r>
            <a:r>
              <a:rPr kumimoji="1" lang="vi-VN" altLang="ja-JP" dirty="0"/>
              <a:t> theo </a:t>
            </a:r>
            <a:r>
              <a:rPr kumimoji="1" lang="vi-VN" altLang="ja-JP" dirty="0" err="1"/>
              <a:t>lý</a:t>
            </a:r>
            <a:r>
              <a:rPr kumimoji="1" lang="vi-VN" altLang="ja-JP" dirty="0"/>
              <a:t> </a:t>
            </a:r>
            <a:r>
              <a:rPr kumimoji="1" lang="vi-VN" altLang="ja-JP" dirty="0" err="1"/>
              <a:t>thuyết</a:t>
            </a:r>
            <a:r>
              <a:rPr kumimoji="1" lang="vi-VN" altLang="ja-JP" dirty="0"/>
              <a:t> nhưng </a:t>
            </a:r>
            <a:r>
              <a:rPr kumimoji="1" lang="vi-VN" altLang="ja-JP" dirty="0" err="1"/>
              <a:t>vẫn</a:t>
            </a:r>
            <a:r>
              <a:rPr kumimoji="1" lang="vi-VN" altLang="ja-JP" dirty="0"/>
              <a:t> chưa </a:t>
            </a:r>
            <a:r>
              <a:rPr kumimoji="1" lang="vi-VN" altLang="ja-JP" dirty="0" err="1"/>
              <a:t>chính</a:t>
            </a:r>
            <a:r>
              <a:rPr kumimoji="1" lang="vi-VN" altLang="ja-JP" dirty="0"/>
              <a:t> </a:t>
            </a:r>
            <a:r>
              <a:rPr kumimoji="1" lang="vi-VN" altLang="ja-JP" dirty="0" err="1"/>
              <a:t>xác</a:t>
            </a:r>
            <a:r>
              <a:rPr kumimoji="1" lang="vi-VN" altLang="ja-JP" dirty="0"/>
              <a:t> khi </a:t>
            </a:r>
            <a:r>
              <a:rPr kumimoji="1" lang="vi-VN" altLang="ja-JP" dirty="0" err="1"/>
              <a:t>triển</a:t>
            </a:r>
            <a:r>
              <a:rPr kumimoji="1" lang="vi-VN" altLang="ja-JP" dirty="0"/>
              <a:t> khai </a:t>
            </a:r>
            <a:r>
              <a:rPr kumimoji="1" lang="vi-VN" altLang="ja-JP" dirty="0" err="1"/>
              <a:t>thực</a:t>
            </a:r>
            <a:r>
              <a:rPr kumimoji="1" lang="vi-VN" altLang="ja-JP" dirty="0"/>
              <a:t> </a:t>
            </a:r>
            <a:r>
              <a:rPr kumimoji="1" lang="vi-VN" altLang="ja-JP" dirty="0" err="1"/>
              <a:t>tế</a:t>
            </a:r>
            <a:r>
              <a:rPr kumimoji="1" lang="vi-VN" altLang="ja-JP" dirty="0"/>
              <a:t>. Do </a:t>
            </a:r>
            <a:r>
              <a:rPr kumimoji="1" lang="vi-VN" altLang="ja-JP" dirty="0" err="1"/>
              <a:t>vậy</a:t>
            </a:r>
            <a:r>
              <a:rPr kumimoji="1" lang="vi-VN" altLang="ja-JP" dirty="0"/>
              <a:t>, </a:t>
            </a:r>
            <a:r>
              <a:rPr kumimoji="1" lang="vi-VN" altLang="ja-JP" dirty="0" err="1"/>
              <a:t>cần</a:t>
            </a:r>
            <a:r>
              <a:rPr kumimoji="1" lang="vi-VN" altLang="ja-JP" dirty="0"/>
              <a:t> tham </a:t>
            </a:r>
            <a:r>
              <a:rPr kumimoji="1" lang="vi-VN" altLang="ja-JP" dirty="0" err="1"/>
              <a:t>khảo</a:t>
            </a:r>
            <a:r>
              <a:rPr kumimoji="1" lang="vi-VN" altLang="ja-JP" dirty="0"/>
              <a:t> thêm </a:t>
            </a:r>
            <a:r>
              <a:rPr kumimoji="1" lang="vi-VN" altLang="ja-JP" dirty="0" err="1"/>
              <a:t>thuật</a:t>
            </a:r>
            <a:r>
              <a:rPr kumimoji="1" lang="vi-VN" altLang="ja-JP" dirty="0"/>
              <a:t> </a:t>
            </a:r>
            <a:r>
              <a:rPr kumimoji="1" lang="vi-VN" altLang="ja-JP" dirty="0" err="1"/>
              <a:t>toán</a:t>
            </a:r>
            <a:r>
              <a:rPr kumimoji="1" lang="vi-VN" altLang="ja-JP" dirty="0"/>
              <a:t> </a:t>
            </a:r>
            <a:r>
              <a:rPr kumimoji="1" lang="vi-VN" altLang="ja-JP" dirty="0" err="1"/>
              <a:t>tốt</a:t>
            </a:r>
            <a:r>
              <a:rPr kumimoji="1" lang="vi-VN" altLang="ja-JP" dirty="0"/>
              <a:t> hơn cho </a:t>
            </a:r>
            <a:r>
              <a:rPr kumimoji="1" lang="vi-VN" altLang="ja-JP" dirty="0" err="1"/>
              <a:t>hệ</a:t>
            </a:r>
            <a:r>
              <a:rPr kumimoji="1" lang="vi-VN" altLang="ja-JP" dirty="0"/>
              <a:t> </a:t>
            </a:r>
            <a:r>
              <a:rPr kumimoji="1" lang="vi-VN" altLang="ja-JP" dirty="0" err="1"/>
              <a:t>thống</a:t>
            </a:r>
            <a:r>
              <a:rPr kumimoji="1" lang="vi-VN" altLang="ja-JP" dirty="0"/>
              <a:t> </a:t>
            </a:r>
            <a:r>
              <a:rPr kumimoji="1" lang="vi-VN" altLang="ja-JP" dirty="0" err="1"/>
              <a:t>thực</a:t>
            </a:r>
            <a:r>
              <a:rPr kumimoji="1" lang="vi-VN" altLang="ja-JP" dirty="0"/>
              <a:t> </a:t>
            </a:r>
            <a:r>
              <a:rPr kumimoji="1" lang="vi-VN" altLang="ja-JP" dirty="0" err="1"/>
              <a:t>tế</a:t>
            </a:r>
            <a:r>
              <a:rPr kumimoji="1" lang="vi-VN" altLang="ja-JP" dirty="0"/>
              <a:t>.</a:t>
            </a:r>
            <a:endParaRPr kumimoji="1" lang="en-US" altLang="ja-JP" dirty="0"/>
          </a:p>
          <a:p>
            <a:pPr lvl="1"/>
            <a:r>
              <a:rPr kumimoji="1" lang="vi-VN" altLang="ja-JP" dirty="0" err="1"/>
              <a:t>Hệ</a:t>
            </a:r>
            <a:r>
              <a:rPr kumimoji="1" lang="vi-VN" altLang="ja-JP" dirty="0"/>
              <a:t> </a:t>
            </a:r>
            <a:r>
              <a:rPr kumimoji="1" lang="vi-VN" altLang="ja-JP" dirty="0" err="1"/>
              <a:t>thống</a:t>
            </a:r>
            <a:r>
              <a:rPr kumimoji="1" lang="vi-VN" altLang="ja-JP" dirty="0"/>
              <a:t> </a:t>
            </a:r>
            <a:r>
              <a:rPr kumimoji="1" lang="vi-VN" altLang="ja-JP" dirty="0" err="1"/>
              <a:t>còn</a:t>
            </a:r>
            <a:r>
              <a:rPr kumimoji="1" lang="vi-VN" altLang="ja-JP" dirty="0"/>
              <a:t> đơn </a:t>
            </a:r>
            <a:r>
              <a:rPr kumimoji="1" lang="vi-VN" altLang="ja-JP" dirty="0" err="1"/>
              <a:t>giản</a:t>
            </a:r>
            <a:r>
              <a:rPr kumimoji="1" lang="vi-VN" altLang="ja-JP" dirty="0"/>
              <a:t>, </a:t>
            </a:r>
            <a:r>
              <a:rPr kumimoji="1" lang="vi-VN" altLang="ja-JP" dirty="0" err="1"/>
              <a:t>ít</a:t>
            </a:r>
            <a:r>
              <a:rPr kumimoji="1" lang="vi-VN" altLang="ja-JP" dirty="0"/>
              <a:t> </a:t>
            </a:r>
            <a:r>
              <a:rPr kumimoji="1" lang="vi-VN" altLang="ja-JP" dirty="0" err="1"/>
              <a:t>chức</a:t>
            </a:r>
            <a:r>
              <a:rPr kumimoji="1" lang="vi-VN" altLang="ja-JP" dirty="0"/>
              <a:t> năng</a:t>
            </a:r>
          </a:p>
          <a:p>
            <a:pPr marL="457200" lvl="1" indent="0">
              <a:buNone/>
            </a:pPr>
            <a:endParaRPr kumimoji="1" lang="ja-JP" altLang="en-US" dirty="0"/>
          </a:p>
        </p:txBody>
      </p:sp>
      <p:sp>
        <p:nvSpPr>
          <p:cNvPr id="4" name="日付プレースホルダー 3"/>
          <p:cNvSpPr>
            <a:spLocks noGrp="1"/>
          </p:cNvSpPr>
          <p:nvPr>
            <p:ph type="dt" sz="half" idx="10"/>
          </p:nvPr>
        </p:nvSpPr>
        <p:spPr/>
        <p:txBody>
          <a:bodyPr/>
          <a:lstStyle/>
          <a:p>
            <a:fld id="{F3E3AC63-30EC-4F79-8593-B4A9E85D12C5}" type="datetime1">
              <a:rPr kumimoji="1" lang="en-US" altLang="ja-JP" smtClean="0"/>
              <a:t>12/27/2021</a:t>
            </a:fld>
            <a:endParaRPr kumimoji="1" lang="ja-JP" altLang="en-US"/>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19</a:t>
            </a:fld>
            <a:endParaRPr kumimoji="1" lang="ja-JP" altLang="en-US"/>
          </a:p>
        </p:txBody>
      </p:sp>
    </p:spTree>
    <p:extLst>
      <p:ext uri="{BB962C8B-B14F-4D97-AF65-F5344CB8AC3E}">
        <p14:creationId xmlns:p14="http://schemas.microsoft.com/office/powerpoint/2010/main" val="24934929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Nội</a:t>
            </a:r>
            <a:r>
              <a:rPr lang="en-US" altLang="ja-JP" dirty="0"/>
              <a:t> dung </a:t>
            </a:r>
            <a:r>
              <a:rPr lang="en-US" altLang="ja-JP" dirty="0" err="1"/>
              <a:t>báo</a:t>
            </a:r>
            <a:r>
              <a:rPr lang="en-US" altLang="ja-JP" dirty="0"/>
              <a:t> </a:t>
            </a:r>
            <a:r>
              <a:rPr lang="en-US" altLang="ja-JP" dirty="0" err="1"/>
              <a:t>cáo</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a:t>Tổng</a:t>
            </a:r>
            <a:r>
              <a:rPr lang="en-US" altLang="ja-JP" dirty="0"/>
              <a:t> </a:t>
            </a:r>
            <a:r>
              <a:rPr lang="en-US" altLang="ja-JP" dirty="0" err="1"/>
              <a:t>quan</a:t>
            </a:r>
            <a:r>
              <a:rPr lang="en-US" altLang="ja-JP" dirty="0"/>
              <a:t> </a:t>
            </a:r>
            <a:r>
              <a:rPr lang="en-US" altLang="ja-JP" err="1"/>
              <a:t>đề</a:t>
            </a:r>
            <a:r>
              <a:rPr lang="en-US" altLang="ja-JP"/>
              <a:t> tài</a:t>
            </a:r>
            <a:endParaRPr kumimoji="1" lang="en-US" altLang="ja-JP" dirty="0"/>
          </a:p>
          <a:p>
            <a:r>
              <a:rPr lang="en-US" altLang="ja-JP" dirty="0" err="1"/>
              <a:t>Giải</a:t>
            </a:r>
            <a:r>
              <a:rPr lang="en-US" altLang="ja-JP" dirty="0"/>
              <a:t> </a:t>
            </a:r>
            <a:r>
              <a:rPr lang="en-US" altLang="ja-JP" dirty="0" err="1"/>
              <a:t>pháp</a:t>
            </a:r>
            <a:r>
              <a:rPr lang="en-US" altLang="ja-JP" dirty="0"/>
              <a:t> </a:t>
            </a:r>
            <a:r>
              <a:rPr lang="en-US" altLang="ja-JP" dirty="0" err="1"/>
              <a:t>đề</a:t>
            </a:r>
            <a:r>
              <a:rPr lang="en-US" altLang="ja-JP" dirty="0"/>
              <a:t> </a:t>
            </a:r>
            <a:r>
              <a:rPr lang="en-US" altLang="ja-JP" dirty="0" err="1"/>
              <a:t>xuất</a:t>
            </a:r>
            <a:endParaRPr lang="en-US" altLang="ja-JP" dirty="0"/>
          </a:p>
          <a:p>
            <a:r>
              <a:rPr lang="en-US" altLang="ja-JP" dirty="0" err="1"/>
              <a:t>Kết</a:t>
            </a:r>
            <a:r>
              <a:rPr lang="en-US" altLang="ja-JP" dirty="0"/>
              <a:t> </a:t>
            </a:r>
            <a:r>
              <a:rPr lang="en-US" altLang="ja-JP" dirty="0" err="1"/>
              <a:t>quả</a:t>
            </a:r>
            <a:r>
              <a:rPr lang="en-US" altLang="ja-JP" dirty="0"/>
              <a:t> </a:t>
            </a:r>
            <a:r>
              <a:rPr lang="en-US" altLang="ja-JP" dirty="0" err="1"/>
              <a:t>giải</a:t>
            </a:r>
            <a:r>
              <a:rPr lang="en-US" altLang="ja-JP" dirty="0"/>
              <a:t> </a:t>
            </a:r>
            <a:r>
              <a:rPr lang="en-US" altLang="ja-JP" dirty="0" err="1"/>
              <a:t>pháp</a:t>
            </a:r>
            <a:r>
              <a:rPr lang="en-US" altLang="ja-JP" dirty="0"/>
              <a:t> </a:t>
            </a:r>
            <a:r>
              <a:rPr lang="en-US" altLang="ja-JP" dirty="0" err="1"/>
              <a:t>đề</a:t>
            </a:r>
            <a:r>
              <a:rPr lang="en-US" altLang="ja-JP" dirty="0"/>
              <a:t> </a:t>
            </a:r>
            <a:r>
              <a:rPr lang="en-US" altLang="ja-JP" dirty="0" err="1"/>
              <a:t>xuất</a:t>
            </a:r>
            <a:endParaRPr lang="en-US" altLang="ja-JP" dirty="0"/>
          </a:p>
          <a:p>
            <a:r>
              <a:rPr kumimoji="1" lang="en-US" altLang="ja-JP" dirty="0" err="1"/>
              <a:t>Kết</a:t>
            </a:r>
            <a:r>
              <a:rPr kumimoji="1" lang="en-US" altLang="ja-JP" dirty="0"/>
              <a:t> </a:t>
            </a:r>
            <a:r>
              <a:rPr kumimoji="1" lang="en-US" altLang="ja-JP" dirty="0" err="1"/>
              <a:t>luận</a:t>
            </a:r>
            <a:r>
              <a:rPr kumimoji="1" lang="en-US" altLang="ja-JP" dirty="0"/>
              <a:t> </a:t>
            </a:r>
            <a:r>
              <a:rPr kumimoji="1" lang="en-US" altLang="ja-JP" dirty="0" err="1"/>
              <a:t>và</a:t>
            </a:r>
            <a:r>
              <a:rPr kumimoji="1" lang="en-US" altLang="ja-JP" dirty="0"/>
              <a:t> </a:t>
            </a:r>
            <a:r>
              <a:rPr kumimoji="1" lang="en-US" altLang="ja-JP" dirty="0" err="1"/>
              <a:t>hướng</a:t>
            </a:r>
            <a:r>
              <a:rPr kumimoji="1" lang="en-US" altLang="ja-JP" dirty="0"/>
              <a:t> </a:t>
            </a:r>
            <a:r>
              <a:rPr kumimoji="1" lang="en-US" altLang="ja-JP" dirty="0" err="1"/>
              <a:t>phát</a:t>
            </a:r>
            <a:r>
              <a:rPr kumimoji="1" lang="en-US" altLang="ja-JP" dirty="0"/>
              <a:t> </a:t>
            </a:r>
            <a:r>
              <a:rPr kumimoji="1" lang="en-US" altLang="ja-JP" dirty="0" err="1"/>
              <a:t>triển</a:t>
            </a:r>
            <a:endParaRPr kumimoji="1"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0DB942B6-B4D9-4495-B974-EBCB4AFDE5F6}" type="datetime1">
              <a:rPr kumimoji="1" lang="en-US" altLang="ja-JP" smtClean="0"/>
              <a:t>12/27/2021</a:t>
            </a:fld>
            <a:endParaRPr kumimoji="1" lang="ja-JP" altLang="en-US"/>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a:t>
            </a:fld>
            <a:endParaRPr kumimoji="1" lang="ja-JP" altLang="en-US"/>
          </a:p>
        </p:txBody>
      </p:sp>
    </p:spTree>
    <p:extLst>
      <p:ext uri="{BB962C8B-B14F-4D97-AF65-F5344CB8AC3E}">
        <p14:creationId xmlns:p14="http://schemas.microsoft.com/office/powerpoint/2010/main" val="1883129192"/>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Hướng</a:t>
            </a:r>
            <a:r>
              <a:rPr lang="en-US" altLang="ja-JP" dirty="0"/>
              <a:t> </a:t>
            </a:r>
            <a:r>
              <a:rPr lang="en-US" altLang="ja-JP" dirty="0" err="1"/>
              <a:t>phát</a:t>
            </a:r>
            <a:r>
              <a:rPr lang="en-US" altLang="ja-JP" dirty="0"/>
              <a:t> </a:t>
            </a:r>
            <a:r>
              <a:rPr lang="en-US" altLang="ja-JP" dirty="0" err="1"/>
              <a:t>triển</a:t>
            </a:r>
            <a:endParaRPr kumimoji="1" lang="ja-JP" altLang="en-US" dirty="0"/>
          </a:p>
        </p:txBody>
      </p:sp>
      <p:sp>
        <p:nvSpPr>
          <p:cNvPr id="3" name="コンテンツ プレースホルダー 2"/>
          <p:cNvSpPr>
            <a:spLocks noGrp="1"/>
          </p:cNvSpPr>
          <p:nvPr>
            <p:ph idx="1"/>
          </p:nvPr>
        </p:nvSpPr>
        <p:spPr/>
        <p:txBody>
          <a:bodyPr/>
          <a:lstStyle/>
          <a:p>
            <a:r>
              <a:rPr kumimoji="1" lang="vi-VN" altLang="ja-JP" dirty="0"/>
              <a:t>Trong tương lai </a:t>
            </a:r>
            <a:r>
              <a:rPr kumimoji="1" lang="vi-VN" altLang="ja-JP" dirty="0" err="1"/>
              <a:t>hệ</a:t>
            </a:r>
            <a:r>
              <a:rPr kumimoji="1" lang="vi-VN" altLang="ja-JP" dirty="0"/>
              <a:t> </a:t>
            </a:r>
            <a:r>
              <a:rPr kumimoji="1" lang="vi-VN" altLang="ja-JP" dirty="0" err="1"/>
              <a:t>thống</a:t>
            </a:r>
            <a:r>
              <a:rPr kumimoji="1" lang="vi-VN" altLang="ja-JP" dirty="0"/>
              <a:t> </a:t>
            </a:r>
            <a:r>
              <a:rPr kumimoji="1" lang="vi-VN" altLang="ja-JP" dirty="0" err="1"/>
              <a:t>cần</a:t>
            </a:r>
            <a:r>
              <a:rPr kumimoji="1" lang="vi-VN" altLang="ja-JP" dirty="0"/>
              <a:t> </a:t>
            </a:r>
            <a:r>
              <a:rPr kumimoji="1" lang="vi-VN" altLang="ja-JP" dirty="0" err="1"/>
              <a:t>được</a:t>
            </a:r>
            <a:r>
              <a:rPr kumimoji="1" lang="vi-VN" altLang="ja-JP" dirty="0"/>
              <a:t> </a:t>
            </a:r>
            <a:r>
              <a:rPr kumimoji="1" lang="vi-VN" altLang="ja-JP" dirty="0" err="1"/>
              <a:t>cải</a:t>
            </a:r>
            <a:r>
              <a:rPr kumimoji="1" lang="vi-VN" altLang="ja-JP" dirty="0"/>
              <a:t> </a:t>
            </a:r>
            <a:r>
              <a:rPr kumimoji="1" lang="vi-VN" altLang="ja-JP" dirty="0" err="1"/>
              <a:t>tiến</a:t>
            </a:r>
            <a:r>
              <a:rPr kumimoji="1" lang="vi-VN" altLang="ja-JP" dirty="0"/>
              <a:t>, </a:t>
            </a:r>
            <a:r>
              <a:rPr kumimoji="1" lang="vi-VN" altLang="ja-JP" dirty="0" err="1"/>
              <a:t>cải</a:t>
            </a:r>
            <a:r>
              <a:rPr kumimoji="1" lang="vi-VN" altLang="ja-JP" dirty="0"/>
              <a:t> </a:t>
            </a:r>
            <a:r>
              <a:rPr kumimoji="1" lang="vi-VN" altLang="ja-JP" dirty="0" err="1"/>
              <a:t>thiện</a:t>
            </a:r>
            <a:r>
              <a:rPr kumimoji="1" lang="vi-VN" altLang="ja-JP" dirty="0"/>
              <a:t> </a:t>
            </a:r>
            <a:r>
              <a:rPr kumimoji="1" lang="vi-VN" altLang="ja-JP" dirty="0" err="1"/>
              <a:t>để</a:t>
            </a:r>
            <a:r>
              <a:rPr kumimoji="1" lang="vi-VN" altLang="ja-JP" dirty="0"/>
              <a:t> </a:t>
            </a:r>
            <a:r>
              <a:rPr kumimoji="1" lang="vi-VN" altLang="ja-JP" dirty="0" err="1"/>
              <a:t>phù</a:t>
            </a:r>
            <a:r>
              <a:rPr kumimoji="1" lang="vi-VN" altLang="ja-JP" dirty="0"/>
              <a:t> </a:t>
            </a:r>
            <a:r>
              <a:rPr kumimoji="1" lang="vi-VN" altLang="ja-JP" dirty="0" err="1"/>
              <a:t>hợp</a:t>
            </a:r>
            <a:r>
              <a:rPr kumimoji="1" lang="vi-VN" altLang="ja-JP" dirty="0"/>
              <a:t> </a:t>
            </a:r>
            <a:r>
              <a:rPr kumimoji="1" lang="vi-VN" altLang="ja-JP" dirty="0" err="1"/>
              <a:t>với</a:t>
            </a:r>
            <a:r>
              <a:rPr kumimoji="1" lang="vi-VN" altLang="ja-JP" dirty="0"/>
              <a:t> </a:t>
            </a:r>
            <a:r>
              <a:rPr kumimoji="1" lang="vi-VN" altLang="ja-JP" dirty="0" err="1"/>
              <a:t>ứng</a:t>
            </a:r>
            <a:r>
              <a:rPr kumimoji="1" lang="vi-VN" altLang="ja-JP" dirty="0"/>
              <a:t> </a:t>
            </a:r>
            <a:r>
              <a:rPr kumimoji="1" lang="vi-VN" altLang="ja-JP" dirty="0" err="1"/>
              <a:t>dụng</a:t>
            </a:r>
            <a:r>
              <a:rPr kumimoji="1" lang="vi-VN" altLang="ja-JP" dirty="0"/>
              <a:t> trong </a:t>
            </a:r>
            <a:r>
              <a:rPr kumimoji="1" lang="vi-VN" altLang="ja-JP" dirty="0" err="1"/>
              <a:t>thực</a:t>
            </a:r>
            <a:r>
              <a:rPr kumimoji="1" lang="vi-VN" altLang="ja-JP" dirty="0"/>
              <a:t> </a:t>
            </a:r>
            <a:r>
              <a:rPr kumimoji="1" lang="vi-VN" altLang="ja-JP" dirty="0" err="1"/>
              <a:t>tế</a:t>
            </a:r>
            <a:r>
              <a:rPr kumimoji="1" lang="vi-VN" altLang="ja-JP" dirty="0"/>
              <a:t> hơn, như </a:t>
            </a:r>
            <a:r>
              <a:rPr kumimoji="1" lang="vi-VN" altLang="ja-JP" dirty="0" err="1"/>
              <a:t>là</a:t>
            </a:r>
            <a:r>
              <a:rPr kumimoji="1" lang="vi-VN" altLang="ja-JP" dirty="0"/>
              <a:t>:</a:t>
            </a:r>
          </a:p>
          <a:p>
            <a:pPr lvl="1"/>
            <a:r>
              <a:rPr kumimoji="1" lang="vi-VN" altLang="ja-JP" dirty="0" err="1"/>
              <a:t>Cải</a:t>
            </a:r>
            <a:r>
              <a:rPr kumimoji="1" lang="vi-VN" altLang="ja-JP" dirty="0"/>
              <a:t> </a:t>
            </a:r>
            <a:r>
              <a:rPr kumimoji="1" lang="vi-VN" altLang="ja-JP" dirty="0" err="1"/>
              <a:t>thiện</a:t>
            </a:r>
            <a:r>
              <a:rPr kumimoji="1" lang="vi-VN" altLang="ja-JP" dirty="0"/>
              <a:t> </a:t>
            </a:r>
            <a:r>
              <a:rPr kumimoji="1" lang="vi-VN" altLang="ja-JP" dirty="0" err="1"/>
              <a:t>độ</a:t>
            </a:r>
            <a:r>
              <a:rPr kumimoji="1" lang="vi-VN" altLang="ja-JP" dirty="0"/>
              <a:t> </a:t>
            </a:r>
            <a:r>
              <a:rPr kumimoji="1" lang="vi-VN" altLang="ja-JP" dirty="0" err="1"/>
              <a:t>chính</a:t>
            </a:r>
            <a:r>
              <a:rPr kumimoji="1" lang="vi-VN" altLang="ja-JP" dirty="0"/>
              <a:t> </a:t>
            </a:r>
            <a:r>
              <a:rPr kumimoji="1" lang="vi-VN" altLang="ja-JP" dirty="0" err="1"/>
              <a:t>xác</a:t>
            </a:r>
            <a:r>
              <a:rPr kumimoji="1" lang="vi-VN" altLang="ja-JP" dirty="0"/>
              <a:t> </a:t>
            </a:r>
            <a:r>
              <a:rPr kumimoji="1" lang="vi-VN" altLang="ja-JP" dirty="0" err="1"/>
              <a:t>của</a:t>
            </a:r>
            <a:r>
              <a:rPr kumimoji="1" lang="vi-VN" altLang="ja-JP" dirty="0"/>
              <a:t> </a:t>
            </a:r>
            <a:r>
              <a:rPr kumimoji="1" lang="vi-VN" altLang="ja-JP" dirty="0" err="1"/>
              <a:t>hệ</a:t>
            </a:r>
            <a:r>
              <a:rPr kumimoji="1" lang="vi-VN" altLang="ja-JP" dirty="0"/>
              <a:t> </a:t>
            </a:r>
            <a:r>
              <a:rPr kumimoji="1" lang="vi-VN" altLang="ja-JP" dirty="0" err="1"/>
              <a:t>thống</a:t>
            </a:r>
            <a:r>
              <a:rPr kumimoji="1" lang="vi-VN" altLang="ja-JP" dirty="0"/>
              <a:t> trong </a:t>
            </a:r>
            <a:r>
              <a:rPr kumimoji="1" lang="vi-VN" altLang="ja-JP" dirty="0" err="1"/>
              <a:t>sử</a:t>
            </a:r>
            <a:r>
              <a:rPr kumimoji="1" lang="vi-VN" altLang="ja-JP" dirty="0"/>
              <a:t> </a:t>
            </a:r>
            <a:r>
              <a:rPr kumimoji="1" lang="vi-VN" altLang="ja-JP" dirty="0" err="1"/>
              <a:t>dụng</a:t>
            </a:r>
            <a:r>
              <a:rPr kumimoji="1" lang="vi-VN" altLang="ja-JP" dirty="0"/>
              <a:t> </a:t>
            </a:r>
            <a:r>
              <a:rPr kumimoji="1" lang="vi-VN" altLang="ja-JP" dirty="0" err="1"/>
              <a:t>thực</a:t>
            </a:r>
            <a:r>
              <a:rPr kumimoji="1" lang="vi-VN" altLang="ja-JP" dirty="0"/>
              <a:t> </a:t>
            </a:r>
            <a:r>
              <a:rPr kumimoji="1" lang="vi-VN" altLang="ja-JP" dirty="0" err="1"/>
              <a:t>tế</a:t>
            </a:r>
            <a:endParaRPr kumimoji="1" lang="vi-VN" altLang="ja-JP" dirty="0"/>
          </a:p>
          <a:p>
            <a:pPr lvl="1"/>
            <a:r>
              <a:rPr kumimoji="1" lang="vi-VN" altLang="ja-JP" dirty="0"/>
              <a:t>Liên </a:t>
            </a:r>
            <a:r>
              <a:rPr kumimoji="1" lang="vi-VN" altLang="ja-JP" dirty="0" err="1"/>
              <a:t>kết</a:t>
            </a:r>
            <a:r>
              <a:rPr kumimoji="1" lang="vi-VN" altLang="ja-JP" dirty="0"/>
              <a:t> </a:t>
            </a:r>
            <a:r>
              <a:rPr kumimoji="1" lang="vi-VN" altLang="ja-JP" dirty="0" err="1"/>
              <a:t>với</a:t>
            </a:r>
            <a:r>
              <a:rPr kumimoji="1" lang="vi-VN" altLang="ja-JP" dirty="0"/>
              <a:t> </a:t>
            </a:r>
            <a:r>
              <a:rPr kumimoji="1" lang="vi-VN" altLang="ja-JP" dirty="0" err="1"/>
              <a:t>phần</a:t>
            </a:r>
            <a:r>
              <a:rPr kumimoji="1" lang="vi-VN" altLang="ja-JP" dirty="0"/>
              <a:t> </a:t>
            </a:r>
            <a:r>
              <a:rPr kumimoji="1" lang="vi-VN" altLang="ja-JP" dirty="0" err="1"/>
              <a:t>mềm</a:t>
            </a:r>
            <a:r>
              <a:rPr kumimoji="1" lang="vi-VN" altLang="ja-JP" dirty="0"/>
              <a:t> </a:t>
            </a:r>
            <a:r>
              <a:rPr kumimoji="1" lang="vi-VN" altLang="ja-JP" dirty="0" err="1"/>
              <a:t>điện</a:t>
            </a:r>
            <a:r>
              <a:rPr kumimoji="1" lang="vi-VN" altLang="ja-JP" dirty="0"/>
              <a:t> </a:t>
            </a:r>
            <a:r>
              <a:rPr kumimoji="1" lang="vi-VN" altLang="ja-JP" dirty="0" err="1"/>
              <a:t>thoại</a:t>
            </a:r>
            <a:r>
              <a:rPr kumimoji="1" lang="vi-VN" altLang="ja-JP" dirty="0"/>
              <a:t> </a:t>
            </a:r>
            <a:r>
              <a:rPr kumimoji="1" lang="vi-VN" altLang="ja-JP" dirty="0" err="1"/>
              <a:t>tự</a:t>
            </a:r>
            <a:r>
              <a:rPr kumimoji="1" lang="vi-VN" altLang="ja-JP" dirty="0"/>
              <a:t> </a:t>
            </a:r>
            <a:r>
              <a:rPr kumimoji="1" lang="vi-VN" altLang="ja-JP" dirty="0" err="1"/>
              <a:t>phát</a:t>
            </a:r>
            <a:r>
              <a:rPr kumimoji="1" lang="vi-VN" altLang="ja-JP" dirty="0"/>
              <a:t> </a:t>
            </a:r>
            <a:r>
              <a:rPr kumimoji="1" lang="vi-VN" altLang="ja-JP" dirty="0" err="1"/>
              <a:t>triển</a:t>
            </a:r>
            <a:r>
              <a:rPr kumimoji="1" lang="vi-VN" altLang="ja-JP" dirty="0"/>
              <a:t> </a:t>
            </a:r>
            <a:r>
              <a:rPr kumimoji="1" lang="vi-VN" altLang="ja-JP" dirty="0" err="1"/>
              <a:t>để</a:t>
            </a:r>
            <a:r>
              <a:rPr kumimoji="1" lang="vi-VN" altLang="ja-JP" dirty="0"/>
              <a:t> cung </a:t>
            </a:r>
            <a:r>
              <a:rPr kumimoji="1" lang="vi-VN" altLang="ja-JP" dirty="0" err="1"/>
              <a:t>cấp</a:t>
            </a:r>
            <a:r>
              <a:rPr kumimoji="1" lang="vi-VN" altLang="ja-JP" dirty="0"/>
              <a:t> </a:t>
            </a:r>
            <a:r>
              <a:rPr kumimoji="1" lang="vi-VN" altLang="ja-JP" dirty="0" err="1"/>
              <a:t>trải</a:t>
            </a:r>
            <a:r>
              <a:rPr kumimoji="1" lang="vi-VN" altLang="ja-JP" dirty="0"/>
              <a:t> </a:t>
            </a:r>
            <a:r>
              <a:rPr kumimoji="1" lang="vi-VN" altLang="ja-JP" dirty="0" err="1"/>
              <a:t>nghiệm</a:t>
            </a:r>
            <a:r>
              <a:rPr kumimoji="1" lang="vi-VN" altLang="ja-JP" dirty="0"/>
              <a:t> </a:t>
            </a:r>
            <a:r>
              <a:rPr kumimoji="1" lang="vi-VN" altLang="ja-JP" dirty="0" err="1"/>
              <a:t>đồng</a:t>
            </a:r>
            <a:r>
              <a:rPr kumimoji="1" lang="vi-VN" altLang="ja-JP" dirty="0"/>
              <a:t> </a:t>
            </a:r>
            <a:r>
              <a:rPr kumimoji="1" lang="vi-VN" altLang="ja-JP" dirty="0" err="1"/>
              <a:t>bộ</a:t>
            </a:r>
            <a:r>
              <a:rPr kumimoji="1" lang="vi-VN" altLang="ja-JP" dirty="0"/>
              <a:t> cho </a:t>
            </a:r>
            <a:r>
              <a:rPr kumimoji="1" lang="vi-VN" altLang="ja-JP" dirty="0" err="1"/>
              <a:t>người</a:t>
            </a:r>
            <a:r>
              <a:rPr kumimoji="1" lang="vi-VN" altLang="ja-JP" dirty="0"/>
              <a:t> </a:t>
            </a:r>
            <a:r>
              <a:rPr kumimoji="1" lang="vi-VN" altLang="ja-JP" dirty="0" err="1"/>
              <a:t>dùng</a:t>
            </a:r>
            <a:r>
              <a:rPr kumimoji="1" lang="vi-VN" altLang="ja-JP" dirty="0"/>
              <a:t>.</a:t>
            </a:r>
          </a:p>
          <a:p>
            <a:pPr lvl="1"/>
            <a:r>
              <a:rPr kumimoji="1" lang="vi-VN" altLang="ja-JP" dirty="0" err="1"/>
              <a:t>Có</a:t>
            </a:r>
            <a:r>
              <a:rPr kumimoji="1" lang="vi-VN" altLang="ja-JP" dirty="0"/>
              <a:t> </a:t>
            </a:r>
            <a:r>
              <a:rPr kumimoji="1" lang="vi-VN" altLang="ja-JP" dirty="0" err="1"/>
              <a:t>các</a:t>
            </a:r>
            <a:r>
              <a:rPr kumimoji="1" lang="en-US" altLang="ja-JP" dirty="0"/>
              <a:t> </a:t>
            </a:r>
            <a:r>
              <a:rPr kumimoji="1" lang="en-US" altLang="ja-JP" dirty="0" err="1"/>
              <a:t>chuẩn</a:t>
            </a:r>
            <a:r>
              <a:rPr kumimoji="1" lang="vi-VN" altLang="ja-JP" dirty="0"/>
              <a:t> </a:t>
            </a:r>
            <a:r>
              <a:rPr kumimoji="1" lang="vi-VN" altLang="ja-JP" dirty="0" err="1"/>
              <a:t>kết</a:t>
            </a:r>
            <a:r>
              <a:rPr kumimoji="1" lang="vi-VN" altLang="ja-JP" dirty="0"/>
              <a:t> </a:t>
            </a:r>
            <a:r>
              <a:rPr kumimoji="1" lang="vi-VN" altLang="ja-JP" dirty="0" err="1"/>
              <a:t>nối</a:t>
            </a:r>
            <a:r>
              <a:rPr kumimoji="1" lang="vi-VN" altLang="ja-JP" dirty="0"/>
              <a:t> không dây </a:t>
            </a:r>
            <a:r>
              <a:rPr kumimoji="1" lang="vi-VN" altLang="ja-JP" dirty="0" err="1"/>
              <a:t>phổ</a:t>
            </a:r>
            <a:r>
              <a:rPr kumimoji="1" lang="vi-VN" altLang="ja-JP" dirty="0"/>
              <a:t> </a:t>
            </a:r>
            <a:r>
              <a:rPr kumimoji="1" lang="vi-VN" altLang="ja-JP" dirty="0" err="1"/>
              <a:t>biến</a:t>
            </a:r>
            <a:r>
              <a:rPr kumimoji="1" lang="vi-VN" altLang="ja-JP" dirty="0"/>
              <a:t> như BLE, </a:t>
            </a:r>
            <a:r>
              <a:rPr kumimoji="1" lang="vi-VN" altLang="ja-JP" dirty="0" err="1"/>
              <a:t>Wifi</a:t>
            </a:r>
            <a:r>
              <a:rPr kumimoji="1" lang="vi-VN" altLang="ja-JP" dirty="0"/>
              <a:t>,…</a:t>
            </a:r>
          </a:p>
          <a:p>
            <a:pPr lvl="1"/>
            <a:r>
              <a:rPr kumimoji="1" lang="vi-VN" altLang="ja-JP" dirty="0" err="1"/>
              <a:t>Nhiều</a:t>
            </a:r>
            <a:r>
              <a:rPr kumimoji="1" lang="vi-VN" altLang="ja-JP" dirty="0"/>
              <a:t> hơn </a:t>
            </a:r>
            <a:r>
              <a:rPr kumimoji="1" lang="vi-VN" altLang="ja-JP" dirty="0" err="1"/>
              <a:t>nữa</a:t>
            </a:r>
            <a:r>
              <a:rPr kumimoji="1" lang="vi-VN" altLang="ja-JP" dirty="0"/>
              <a:t> </a:t>
            </a:r>
            <a:r>
              <a:rPr kumimoji="1" lang="vi-VN" altLang="ja-JP" dirty="0" err="1"/>
              <a:t>các</a:t>
            </a:r>
            <a:r>
              <a:rPr kumimoji="1" lang="vi-VN" altLang="ja-JP" dirty="0"/>
              <a:t> thông tin </a:t>
            </a:r>
            <a:r>
              <a:rPr kumimoji="1" lang="vi-VN" altLang="ja-JP" dirty="0" err="1"/>
              <a:t>giám</a:t>
            </a:r>
            <a:r>
              <a:rPr kumimoji="1" lang="vi-VN" altLang="ja-JP" dirty="0"/>
              <a:t> </a:t>
            </a:r>
            <a:r>
              <a:rPr kumimoji="1" lang="vi-VN" altLang="ja-JP" dirty="0" err="1"/>
              <a:t>sát</a:t>
            </a:r>
            <a:r>
              <a:rPr kumimoji="1" lang="vi-VN" altLang="ja-JP" dirty="0"/>
              <a:t> </a:t>
            </a:r>
            <a:r>
              <a:rPr kumimoji="1" lang="vi-VN" altLang="ja-JP" dirty="0" err="1"/>
              <a:t>sức</a:t>
            </a:r>
            <a:r>
              <a:rPr kumimoji="1" lang="vi-VN" altLang="ja-JP" dirty="0"/>
              <a:t> </a:t>
            </a:r>
            <a:r>
              <a:rPr kumimoji="1" lang="vi-VN" altLang="ja-JP" dirty="0" err="1"/>
              <a:t>khỏe</a:t>
            </a:r>
            <a:r>
              <a:rPr kumimoji="1" lang="vi-VN" altLang="ja-JP" dirty="0"/>
              <a:t> như: </a:t>
            </a:r>
            <a:r>
              <a:rPr kumimoji="1" lang="vi-VN" altLang="ja-JP" dirty="0" err="1"/>
              <a:t>giám</a:t>
            </a:r>
            <a:r>
              <a:rPr kumimoji="1" lang="vi-VN" altLang="ja-JP" dirty="0"/>
              <a:t> </a:t>
            </a:r>
            <a:r>
              <a:rPr kumimoji="1" lang="vi-VN" altLang="ja-JP" dirty="0" err="1"/>
              <a:t>sát</a:t>
            </a:r>
            <a:r>
              <a:rPr kumimoji="1" lang="vi-VN" altLang="ja-JP" dirty="0"/>
              <a:t> </a:t>
            </a:r>
            <a:r>
              <a:rPr kumimoji="1" lang="vi-VN" altLang="ja-JP" dirty="0" err="1"/>
              <a:t>chất</a:t>
            </a:r>
            <a:r>
              <a:rPr kumimoji="1" lang="vi-VN" altLang="ja-JP" dirty="0"/>
              <a:t> </a:t>
            </a:r>
            <a:r>
              <a:rPr kumimoji="1" lang="vi-VN" altLang="ja-JP" dirty="0" err="1"/>
              <a:t>lượng</a:t>
            </a:r>
            <a:r>
              <a:rPr kumimoji="1" lang="vi-VN" altLang="ja-JP" dirty="0"/>
              <a:t> </a:t>
            </a:r>
            <a:r>
              <a:rPr kumimoji="1" lang="vi-VN" altLang="ja-JP" dirty="0" err="1"/>
              <a:t>ngủ</a:t>
            </a:r>
            <a:r>
              <a:rPr kumimoji="1" lang="vi-VN" altLang="ja-JP" dirty="0"/>
              <a:t>, </a:t>
            </a:r>
            <a:r>
              <a:rPr kumimoji="1" lang="vi-VN" altLang="ja-JP" dirty="0" err="1"/>
              <a:t>phản</a:t>
            </a:r>
            <a:r>
              <a:rPr kumimoji="1" lang="vi-VN" altLang="ja-JP" dirty="0"/>
              <a:t> </a:t>
            </a:r>
            <a:r>
              <a:rPr kumimoji="1" lang="vi-VN" altLang="ja-JP" dirty="0" err="1"/>
              <a:t>hồi</a:t>
            </a:r>
            <a:r>
              <a:rPr kumimoji="1" lang="vi-VN" altLang="ja-JP" dirty="0"/>
              <a:t> </a:t>
            </a:r>
            <a:r>
              <a:rPr kumimoji="1" lang="vi-VN" altLang="ja-JP" dirty="0" err="1"/>
              <a:t>xúc</a:t>
            </a:r>
            <a:r>
              <a:rPr kumimoji="1" lang="vi-VN" altLang="ja-JP" dirty="0"/>
              <a:t> </a:t>
            </a:r>
            <a:r>
              <a:rPr kumimoji="1" lang="vi-VN" altLang="ja-JP" dirty="0" err="1"/>
              <a:t>giác</a:t>
            </a:r>
            <a:r>
              <a:rPr kumimoji="1" lang="vi-VN" altLang="ja-JP" dirty="0"/>
              <a:t>, …</a:t>
            </a:r>
          </a:p>
          <a:p>
            <a:pPr lvl="1"/>
            <a:r>
              <a:rPr kumimoji="1" lang="en-US" altLang="ja-JP" dirty="0" err="1"/>
              <a:t>Có</a:t>
            </a:r>
            <a:r>
              <a:rPr kumimoji="1" lang="en-US" altLang="ja-JP" dirty="0"/>
              <a:t> </a:t>
            </a:r>
            <a:r>
              <a:rPr kumimoji="1" lang="en-US" altLang="ja-JP" dirty="0" err="1"/>
              <a:t>khả</a:t>
            </a:r>
            <a:r>
              <a:rPr kumimoji="1" lang="en-US" altLang="ja-JP" dirty="0"/>
              <a:t> </a:t>
            </a:r>
            <a:r>
              <a:rPr kumimoji="1" lang="en-US" altLang="ja-JP" dirty="0" err="1"/>
              <a:t>năng</a:t>
            </a:r>
            <a:r>
              <a:rPr kumimoji="1" lang="en-US" altLang="ja-JP" dirty="0"/>
              <a:t> </a:t>
            </a:r>
            <a:r>
              <a:rPr kumimoji="1" lang="en-US" altLang="ja-JP" dirty="0" err="1"/>
              <a:t>đưa</a:t>
            </a:r>
            <a:r>
              <a:rPr kumimoji="1" lang="en-US" altLang="ja-JP" dirty="0"/>
              <a:t> ra </a:t>
            </a:r>
            <a:r>
              <a:rPr kumimoji="1" lang="en-US" altLang="ja-JP" dirty="0" err="1"/>
              <a:t>gợi</a:t>
            </a:r>
            <a:r>
              <a:rPr kumimoji="1" lang="en-US" altLang="ja-JP" dirty="0"/>
              <a:t> ý, </a:t>
            </a:r>
            <a:r>
              <a:rPr kumimoji="1" lang="en-US" altLang="ja-JP" dirty="0" err="1"/>
              <a:t>lời</a:t>
            </a:r>
            <a:r>
              <a:rPr kumimoji="1" lang="en-US" altLang="ja-JP" dirty="0"/>
              <a:t> </a:t>
            </a:r>
            <a:r>
              <a:rPr kumimoji="1" lang="en-US" altLang="ja-JP" dirty="0" err="1"/>
              <a:t>khuyên</a:t>
            </a:r>
            <a:r>
              <a:rPr kumimoji="1" lang="en-US" altLang="ja-JP" dirty="0"/>
              <a:t> </a:t>
            </a:r>
            <a:r>
              <a:rPr kumimoji="1" lang="en-US" altLang="ja-JP" dirty="0" err="1"/>
              <a:t>cho</a:t>
            </a:r>
            <a:r>
              <a:rPr kumimoji="1" lang="en-US" altLang="ja-JP" dirty="0"/>
              <a:t> </a:t>
            </a:r>
            <a:r>
              <a:rPr kumimoji="1" lang="en-US" altLang="ja-JP" dirty="0" err="1"/>
              <a:t>người</a:t>
            </a:r>
            <a:r>
              <a:rPr kumimoji="1" lang="en-US" altLang="ja-JP" dirty="0"/>
              <a:t> </a:t>
            </a:r>
            <a:r>
              <a:rPr kumimoji="1" lang="en-US" altLang="ja-JP" dirty="0" err="1"/>
              <a:t>dùng</a:t>
            </a:r>
            <a:r>
              <a:rPr lang="en-US" altLang="ja-JP" dirty="0"/>
              <a:t> </a:t>
            </a:r>
            <a:r>
              <a:rPr lang="en-US" altLang="ja-JP" dirty="0" err="1"/>
              <a:t>dựa</a:t>
            </a:r>
            <a:r>
              <a:rPr lang="en-US" altLang="ja-JP" dirty="0"/>
              <a:t> </a:t>
            </a:r>
            <a:r>
              <a:rPr lang="en-US" altLang="ja-JP" dirty="0" err="1"/>
              <a:t>trện</a:t>
            </a:r>
            <a:r>
              <a:rPr lang="en-US" altLang="ja-JP" dirty="0"/>
              <a:t> </a:t>
            </a:r>
            <a:r>
              <a:rPr lang="en-US" altLang="ja-JP" dirty="0" err="1"/>
              <a:t>dữ</a:t>
            </a:r>
            <a:r>
              <a:rPr lang="en-US" altLang="ja-JP" dirty="0"/>
              <a:t> </a:t>
            </a:r>
            <a:r>
              <a:rPr lang="en-US" altLang="ja-JP" dirty="0" err="1"/>
              <a:t>liệu</a:t>
            </a:r>
            <a:r>
              <a:rPr lang="en-US" altLang="ja-JP" dirty="0"/>
              <a:t> </a:t>
            </a:r>
            <a:r>
              <a:rPr lang="en-US" altLang="ja-JP" dirty="0" err="1"/>
              <a:t>thu</a:t>
            </a:r>
            <a:r>
              <a:rPr lang="en-US" altLang="ja-JP" dirty="0"/>
              <a:t> </a:t>
            </a:r>
            <a:r>
              <a:rPr lang="en-US" altLang="ja-JP" dirty="0" err="1"/>
              <a:t>thập</a:t>
            </a:r>
            <a:r>
              <a:rPr lang="en-US" altLang="ja-JP" dirty="0"/>
              <a:t>.</a:t>
            </a:r>
            <a:endParaRPr kumimoji="1" lang="ja-JP" altLang="en-US" dirty="0"/>
          </a:p>
        </p:txBody>
      </p:sp>
      <p:sp>
        <p:nvSpPr>
          <p:cNvPr id="4" name="日付プレースホルダー 3"/>
          <p:cNvSpPr>
            <a:spLocks noGrp="1"/>
          </p:cNvSpPr>
          <p:nvPr>
            <p:ph type="dt" sz="half" idx="10"/>
          </p:nvPr>
        </p:nvSpPr>
        <p:spPr/>
        <p:txBody>
          <a:bodyPr/>
          <a:lstStyle/>
          <a:p>
            <a:fld id="{F3E3AC63-30EC-4F79-8593-B4A9E85D12C5}" type="datetime1">
              <a:rPr kumimoji="1" lang="en-US" altLang="ja-JP" smtClean="0"/>
              <a:t>12/27/2021</a:t>
            </a:fld>
            <a:endParaRPr kumimoji="1" lang="ja-JP" altLang="en-US"/>
          </a:p>
        </p:txBody>
      </p:sp>
      <p:sp>
        <p:nvSpPr>
          <p:cNvPr id="5" name="フッター プレースホルダー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20</a:t>
            </a:fld>
            <a:endParaRPr kumimoji="1" lang="ja-JP" altLang="en-US"/>
          </a:p>
        </p:txBody>
      </p:sp>
    </p:spTree>
    <p:extLst>
      <p:ext uri="{BB962C8B-B14F-4D97-AF65-F5344CB8AC3E}">
        <p14:creationId xmlns:p14="http://schemas.microsoft.com/office/powerpoint/2010/main" val="263179698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Tài</a:t>
            </a:r>
            <a:r>
              <a:rPr lang="en-US" altLang="ja-JP" dirty="0"/>
              <a:t> </a:t>
            </a:r>
            <a:r>
              <a:rPr lang="en-US" altLang="ja-JP" dirty="0" err="1"/>
              <a:t>liệu</a:t>
            </a:r>
            <a:r>
              <a:rPr lang="en-US" altLang="ja-JP" dirty="0"/>
              <a:t> </a:t>
            </a:r>
            <a:r>
              <a:rPr lang="en-US" altLang="ja-JP" dirty="0" err="1"/>
              <a:t>tham</a:t>
            </a:r>
            <a:r>
              <a:rPr lang="en-US" altLang="ja-JP" dirty="0"/>
              <a:t> </a:t>
            </a:r>
            <a:r>
              <a:rPr lang="en-US" altLang="ja-JP" dirty="0" err="1"/>
              <a:t>khảo</a:t>
            </a:r>
            <a:endParaRPr kumimoji="1" lang="ja-JP" altLang="en-US" dirty="0"/>
          </a:p>
        </p:txBody>
      </p:sp>
      <p:sp>
        <p:nvSpPr>
          <p:cNvPr id="3" name="コンテンツ プレースホルダ 2"/>
          <p:cNvSpPr>
            <a:spLocks noGrp="1"/>
          </p:cNvSpPr>
          <p:nvPr>
            <p:ph idx="1"/>
          </p:nvPr>
        </p:nvSpPr>
        <p:spPr/>
        <p:txBody>
          <a:bodyPr/>
          <a:lstStyle/>
          <a:p>
            <a:r>
              <a:rPr lang="en-US" altLang="ja-JP" sz="2200" dirty="0"/>
              <a:t>[1]Google APIs for Android: </a:t>
            </a:r>
            <a:r>
              <a:rPr lang="en-US" altLang="ja-JP" sz="2200" dirty="0" err="1"/>
              <a:t>ActivityRecognitionAPI</a:t>
            </a:r>
            <a:r>
              <a:rPr lang="en-US" altLang="ja-JP" sz="2200" dirty="0"/>
              <a:t>, https://developers.google.com/location-context/activity-recognition(retrieved: Dec. 14, 2016)</a:t>
            </a:r>
          </a:p>
          <a:p>
            <a:r>
              <a:rPr lang="en-US" altLang="ja-JP" sz="2200" dirty="0"/>
              <a:t>[2]H. T. Duong and Y. S. Suh, "Walking distance estimation of a walker user using a wrist-mounted IMU," 2017 56th Annual Conference of the Society of Instrument and Control Engineers of Japan (SICE), 2017, pp. 1061-1064, </a:t>
            </a:r>
            <a:r>
              <a:rPr lang="en-US" altLang="ja-JP" sz="2200" dirty="0" err="1"/>
              <a:t>doi</a:t>
            </a:r>
            <a:r>
              <a:rPr lang="en-US" altLang="ja-JP" sz="2200" dirty="0"/>
              <a:t>: 10.23919/SICE.2017.8105462.</a:t>
            </a:r>
          </a:p>
          <a:p>
            <a:r>
              <a:rPr lang="en-US" altLang="ja-JP" sz="2200" dirty="0"/>
              <a:t>[3]Song-Mi Lee, Sang Min Yoon and </a:t>
            </a:r>
            <a:r>
              <a:rPr lang="en-US" altLang="ja-JP" sz="2200" dirty="0" err="1"/>
              <a:t>Heeryon</a:t>
            </a:r>
            <a:r>
              <a:rPr lang="en-US" altLang="ja-JP" sz="2200" dirty="0"/>
              <a:t> Cho, "Human activity recognition from accelerometer data using Convolutional Neural Network," 2017 IEEE International Conference on Big Data and Smart Computing (</a:t>
            </a:r>
            <a:r>
              <a:rPr lang="en-US" altLang="ja-JP" sz="2200" dirty="0" err="1"/>
              <a:t>BigComp</a:t>
            </a:r>
            <a:r>
              <a:rPr lang="en-US" altLang="ja-JP" sz="2200" dirty="0"/>
              <a:t>), 2017, pp. 131-134, </a:t>
            </a:r>
            <a:r>
              <a:rPr lang="en-US" altLang="ja-JP" sz="2200" dirty="0" err="1"/>
              <a:t>doi</a:t>
            </a:r>
            <a:r>
              <a:rPr lang="en-US" altLang="ja-JP" sz="2200" dirty="0"/>
              <a:t>: 10.1109/BIGCOMP.2017.7881728.</a:t>
            </a:r>
          </a:p>
          <a:p>
            <a:r>
              <a:rPr lang="en-US" altLang="ja-JP" sz="2200" dirty="0"/>
              <a:t>[4]W. Jiang and Z. Yin, “Human activity recognition using wearable sensors by deep convolutional neural networks,” in Proc. of the 23rd ACM Int’l Conf. on Multimedia (MM ’15). ACM, New York, NY, USA, pp. 1307-1310, 2015.</a:t>
            </a:r>
          </a:p>
          <a:p>
            <a:endParaRPr lang="en-US" altLang="ja-JP" sz="2200" dirty="0"/>
          </a:p>
        </p:txBody>
      </p:sp>
      <p:sp>
        <p:nvSpPr>
          <p:cNvPr id="4" name="日付プレースホルダ 3"/>
          <p:cNvSpPr>
            <a:spLocks noGrp="1"/>
          </p:cNvSpPr>
          <p:nvPr>
            <p:ph type="dt" sz="half" idx="10"/>
          </p:nvPr>
        </p:nvSpPr>
        <p:spPr/>
        <p:txBody>
          <a:bodyPr/>
          <a:lstStyle/>
          <a:p>
            <a:fld id="{AAB39387-C149-4A87-BF4F-B3D7615E794A}" type="datetime1">
              <a:rPr kumimoji="1" lang="en-US" altLang="ja-JP" smtClean="0"/>
              <a:t>12/27/2021</a:t>
            </a:fld>
            <a:endParaRPr kumimoji="1" lang="ja-JP" altLang="en-US"/>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21</a:t>
            </a:fld>
            <a:endParaRPr kumimoji="1" lang="ja-JP" altLang="en-US"/>
          </a:p>
        </p:txBody>
      </p:sp>
    </p:spTree>
    <p:extLst>
      <p:ext uri="{BB962C8B-B14F-4D97-AF65-F5344CB8AC3E}">
        <p14:creationId xmlns:p14="http://schemas.microsoft.com/office/powerpoint/2010/main" val="13609474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13DE16B8-BC72-422E-A380-4ADDF3961857}"/>
              </a:ext>
            </a:extLst>
          </p:cNvPr>
          <p:cNvSpPr>
            <a:spLocks noGrp="1"/>
          </p:cNvSpPr>
          <p:nvPr>
            <p:ph type="title"/>
          </p:nvPr>
        </p:nvSpPr>
        <p:spPr/>
        <p:txBody>
          <a:bodyPr/>
          <a:lstStyle/>
          <a:p>
            <a:r>
              <a:rPr lang="en-US" dirty="0"/>
              <a:t>DEMO VIDEO</a:t>
            </a:r>
          </a:p>
        </p:txBody>
      </p:sp>
      <p:sp>
        <p:nvSpPr>
          <p:cNvPr id="10" name="Chỗ dành sẵn cho Văn bản 9">
            <a:extLst>
              <a:ext uri="{FF2B5EF4-FFF2-40B4-BE49-F238E27FC236}">
                <a16:creationId xmlns:a16="http://schemas.microsoft.com/office/drawing/2014/main" id="{8B0ED2AF-ACDF-4E03-A02D-2ED0ADDD10FC}"/>
              </a:ext>
            </a:extLst>
          </p:cNvPr>
          <p:cNvSpPr>
            <a:spLocks noGrp="1"/>
          </p:cNvSpPr>
          <p:nvPr>
            <p:ph type="body" idx="1"/>
          </p:nvPr>
        </p:nvSpPr>
        <p:spPr/>
        <p:txBody>
          <a:bodyPr/>
          <a:lstStyle/>
          <a:p>
            <a:r>
              <a:rPr lang="en-US" dirty="0">
                <a:hlinkClick r:id="rId2"/>
              </a:rPr>
              <a:t>Link</a:t>
            </a:r>
            <a:endParaRPr lang="en-US" dirty="0"/>
          </a:p>
        </p:txBody>
      </p:sp>
      <p:sp>
        <p:nvSpPr>
          <p:cNvPr id="4" name="Chỗ dành sẵn cho Ngày tháng 3">
            <a:extLst>
              <a:ext uri="{FF2B5EF4-FFF2-40B4-BE49-F238E27FC236}">
                <a16:creationId xmlns:a16="http://schemas.microsoft.com/office/drawing/2014/main" id="{4187CE8A-3789-4756-9151-D43E41CC2016}"/>
              </a:ext>
            </a:extLst>
          </p:cNvPr>
          <p:cNvSpPr>
            <a:spLocks noGrp="1"/>
          </p:cNvSpPr>
          <p:nvPr>
            <p:ph type="dt" sz="half" idx="10"/>
          </p:nvPr>
        </p:nvSpPr>
        <p:spPr/>
        <p:txBody>
          <a:bodyPr/>
          <a:lstStyle/>
          <a:p>
            <a:fld id="{F7681EE8-9FE2-425D-8FB4-74C399BDEDA0}"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A557E0A9-974C-46AF-8D2B-9EBF41F2796B}"/>
              </a:ext>
            </a:extLst>
          </p:cNvPr>
          <p:cNvSpPr>
            <a:spLocks noGrp="1"/>
          </p:cNvSpPr>
          <p:nvPr>
            <p:ph type="sldNum" sz="quarter" idx="12"/>
          </p:nvPr>
        </p:nvSpPr>
        <p:spPr/>
        <p:txBody>
          <a:bodyPr/>
          <a:lstStyle/>
          <a:p>
            <a:fld id="{800C8475-47C1-49C9-BEE5-594F8CF4D71F}" type="slidenum">
              <a:rPr kumimoji="1" lang="ja-JP" altLang="en-US" smtClean="0"/>
              <a:pPr/>
              <a:t>22</a:t>
            </a:fld>
            <a:endParaRPr kumimoji="1" lang="ja-JP" altLang="en-US"/>
          </a:p>
        </p:txBody>
      </p:sp>
      <p:sp>
        <p:nvSpPr>
          <p:cNvPr id="6" name="Chỗ dành sẵn cho Chân trang 5">
            <a:extLst>
              <a:ext uri="{FF2B5EF4-FFF2-40B4-BE49-F238E27FC236}">
                <a16:creationId xmlns:a16="http://schemas.microsoft.com/office/drawing/2014/main" id="{5753E256-4EF1-4CF7-8E1D-2C83ECEC6F99}"/>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3620832129"/>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Hỏi</a:t>
            </a:r>
            <a:r>
              <a:rPr lang="en-US" altLang="ja-JP" dirty="0"/>
              <a:t> </a:t>
            </a:r>
            <a:r>
              <a:rPr lang="en-US" altLang="ja-JP" dirty="0" err="1"/>
              <a:t>và</a:t>
            </a:r>
            <a:r>
              <a:rPr lang="en-US" altLang="ja-JP" dirty="0"/>
              <a:t> </a:t>
            </a:r>
            <a:r>
              <a:rPr lang="en-US" altLang="ja-JP" dirty="0" err="1"/>
              <a:t>Trả</a:t>
            </a:r>
            <a:r>
              <a:rPr lang="en-US" altLang="ja-JP" dirty="0"/>
              <a:t> </a:t>
            </a:r>
            <a:r>
              <a:rPr lang="en-US" altLang="ja-JP" dirty="0" err="1"/>
              <a:t>lời</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err="1"/>
              <a:t>Những</a:t>
            </a:r>
            <a:r>
              <a:rPr kumimoji="1" lang="en-US" altLang="ja-JP" dirty="0"/>
              <a:t> </a:t>
            </a:r>
            <a:r>
              <a:rPr kumimoji="1" lang="en-US" altLang="ja-JP" dirty="0" err="1"/>
              <a:t>câu</a:t>
            </a:r>
            <a:r>
              <a:rPr kumimoji="1" lang="en-US" altLang="ja-JP" dirty="0"/>
              <a:t> </a:t>
            </a:r>
            <a:r>
              <a:rPr kumimoji="1" lang="en-US" altLang="ja-JP" dirty="0" err="1"/>
              <a:t>hỏi</a:t>
            </a:r>
            <a:r>
              <a:rPr kumimoji="1" lang="en-US" altLang="ja-JP" dirty="0"/>
              <a:t> </a:t>
            </a:r>
            <a:r>
              <a:rPr kumimoji="1" lang="en-US" altLang="ja-JP" dirty="0" err="1"/>
              <a:t>về</a:t>
            </a:r>
            <a:r>
              <a:rPr kumimoji="1" lang="en-US" altLang="ja-JP" dirty="0"/>
              <a:t> </a:t>
            </a:r>
            <a:r>
              <a:rPr kumimoji="1" lang="en-US" altLang="ja-JP" dirty="0" err="1"/>
              <a:t>đồ</a:t>
            </a:r>
            <a:r>
              <a:rPr kumimoji="1" lang="en-US" altLang="ja-JP" dirty="0"/>
              <a:t> </a:t>
            </a:r>
            <a:r>
              <a:rPr kumimoji="1" lang="en-US" altLang="ja-JP" dirty="0" err="1"/>
              <a:t>án</a:t>
            </a:r>
            <a:endParaRPr kumimoji="1" lang="ja-JP" altLang="en-US" dirty="0"/>
          </a:p>
        </p:txBody>
      </p:sp>
      <p:sp>
        <p:nvSpPr>
          <p:cNvPr id="4" name="日付プレースホルダ 3"/>
          <p:cNvSpPr>
            <a:spLocks noGrp="1"/>
          </p:cNvSpPr>
          <p:nvPr>
            <p:ph type="dt" sz="half" idx="10"/>
          </p:nvPr>
        </p:nvSpPr>
        <p:spPr/>
        <p:txBody>
          <a:bodyPr/>
          <a:lstStyle/>
          <a:p>
            <a:fld id="{08005D9D-62EF-4746-8D1B-B40A5A9BDCBD}" type="datetime1">
              <a:rPr kumimoji="1" lang="en-US" altLang="ja-JP" smtClean="0"/>
              <a:t>12/27/2021</a:t>
            </a:fld>
            <a:endParaRPr kumimoji="1" lang="ja-JP" altLang="en-US"/>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en-US" altLang="ja-JP" dirty="0"/>
              <a:t>Copyrights 2016 UIT-Khoa KTMT . All Rights Reserved.</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23</a:t>
            </a:fld>
            <a:endParaRPr kumimoji="1" lang="ja-JP" altLang="en-US"/>
          </a:p>
        </p:txBody>
      </p:sp>
    </p:spTree>
    <p:extLst>
      <p:ext uri="{BB962C8B-B14F-4D97-AF65-F5344CB8AC3E}">
        <p14:creationId xmlns:p14="http://schemas.microsoft.com/office/powerpoint/2010/main" val="199042558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ctr"/>
            <a:r>
              <a:rPr lang="en-US" altLang="ja-JP" dirty="0" err="1"/>
              <a:t>Cám</a:t>
            </a:r>
            <a:r>
              <a:rPr lang="en-US" altLang="ja-JP" dirty="0"/>
              <a:t> </a:t>
            </a:r>
            <a:r>
              <a:rPr lang="en-US" altLang="ja-JP" dirty="0" err="1"/>
              <a:t>ơn</a:t>
            </a:r>
            <a:r>
              <a:rPr lang="en-US" altLang="ja-JP" dirty="0"/>
              <a:t> </a:t>
            </a:r>
            <a:r>
              <a:rPr lang="en-US" altLang="ja-JP" dirty="0" err="1"/>
              <a:t>quý</a:t>
            </a:r>
            <a:r>
              <a:rPr lang="en-US" altLang="ja-JP" dirty="0"/>
              <a:t> </a:t>
            </a:r>
            <a:r>
              <a:rPr lang="en-US" altLang="ja-JP" dirty="0" err="1"/>
              <a:t>thầy</a:t>
            </a:r>
            <a:r>
              <a:rPr lang="en-US" altLang="ja-JP" dirty="0"/>
              <a:t> </a:t>
            </a:r>
            <a:r>
              <a:rPr lang="en-US" altLang="ja-JP" dirty="0" err="1"/>
              <a:t>cô</a:t>
            </a:r>
            <a:r>
              <a:rPr lang="en-US" altLang="ja-JP" dirty="0"/>
              <a:t> </a:t>
            </a:r>
            <a:r>
              <a:rPr lang="en-US" altLang="ja-JP" dirty="0" err="1"/>
              <a:t>đã</a:t>
            </a:r>
            <a:r>
              <a:rPr lang="en-US" altLang="ja-JP" dirty="0"/>
              <a:t> </a:t>
            </a:r>
            <a:r>
              <a:rPr lang="en-US" altLang="ja-JP" dirty="0" err="1"/>
              <a:t>lắng</a:t>
            </a:r>
            <a:r>
              <a:rPr lang="en-US" altLang="ja-JP" dirty="0"/>
              <a:t> </a:t>
            </a:r>
            <a:r>
              <a:rPr lang="en-US" altLang="ja-JP" dirty="0" err="1"/>
              <a:t>nghe</a:t>
            </a:r>
            <a:endParaRPr kumimoji="1" lang="ja-JP" altLang="en-US" dirty="0"/>
          </a:p>
        </p:txBody>
      </p:sp>
      <p:sp>
        <p:nvSpPr>
          <p:cNvPr id="3" name="コンテンツ プレースホルダ 2"/>
          <p:cNvSpPr>
            <a:spLocks noGrp="1"/>
          </p:cNvSpPr>
          <p:nvPr>
            <p:ph type="body" idx="1"/>
          </p:nvPr>
        </p:nvSpPr>
        <p:spPr/>
        <p:txBody>
          <a:bodyPr/>
          <a:lstStyle/>
          <a:p>
            <a:pPr algn="ctr"/>
            <a:r>
              <a:rPr kumimoji="1" lang="en-US" altLang="ja-JP" dirty="0"/>
              <a:t>The end</a:t>
            </a:r>
            <a:endParaRPr kumimoji="1" lang="ja-JP" altLang="en-US" dirty="0"/>
          </a:p>
        </p:txBody>
      </p:sp>
      <p:sp>
        <p:nvSpPr>
          <p:cNvPr id="4" name="日付プレースホルダ 3"/>
          <p:cNvSpPr>
            <a:spLocks noGrp="1"/>
          </p:cNvSpPr>
          <p:nvPr>
            <p:ph type="dt" sz="half" idx="10"/>
          </p:nvPr>
        </p:nvSpPr>
        <p:spPr/>
        <p:txBody>
          <a:bodyPr/>
          <a:lstStyle/>
          <a:p>
            <a:fld id="{08005D9D-62EF-4746-8D1B-B40A5A9BDCBD}" type="datetime1">
              <a:rPr kumimoji="1" lang="en-US" altLang="ja-JP" smtClean="0"/>
              <a:t>12/27/2021</a:t>
            </a:fld>
            <a:endParaRPr kumimoji="1" lang="ja-JP" altLang="en-US"/>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24</a:t>
            </a:fld>
            <a:endParaRPr kumimoji="1" lang="ja-JP" altLang="en-US"/>
          </a:p>
        </p:txBody>
      </p:sp>
      <p:sp>
        <p:nvSpPr>
          <p:cNvPr id="5" name="フッター プレースホルダ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154840845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Tổng</a:t>
            </a:r>
            <a:r>
              <a:rPr lang="en-US" altLang="ja-JP" dirty="0"/>
              <a:t> </a:t>
            </a:r>
            <a:r>
              <a:rPr lang="en-US" altLang="ja-JP" dirty="0" err="1"/>
              <a:t>quan</a:t>
            </a:r>
            <a:r>
              <a:rPr lang="en-US" altLang="ja-JP" dirty="0"/>
              <a:t> </a:t>
            </a:r>
            <a:r>
              <a:rPr lang="en-US" altLang="ja-JP" dirty="0" err="1"/>
              <a:t>đề</a:t>
            </a:r>
            <a:r>
              <a:rPr lang="en-US" altLang="ja-JP" dirty="0"/>
              <a:t> </a:t>
            </a:r>
            <a:r>
              <a:rPr lang="en-US" altLang="ja-JP" dirty="0" err="1"/>
              <a:t>tài</a:t>
            </a:r>
            <a:r>
              <a:rPr lang="en-US" altLang="ja-JP" dirty="0"/>
              <a:t> </a:t>
            </a:r>
            <a:r>
              <a:rPr lang="en-US" altLang="ja-JP" dirty="0" err="1"/>
              <a:t>nghiên</a:t>
            </a:r>
            <a:r>
              <a:rPr lang="en-US" altLang="ja-JP" dirty="0"/>
              <a:t> </a:t>
            </a:r>
            <a:r>
              <a:rPr lang="en-US" altLang="ja-JP" dirty="0" err="1"/>
              <a:t>cứu</a:t>
            </a:r>
            <a:endParaRPr kumimoji="1" lang="ja-JP" altLang="en-US" dirty="0"/>
          </a:p>
        </p:txBody>
      </p:sp>
      <p:sp>
        <p:nvSpPr>
          <p:cNvPr id="3" name="コンテンツ プレースホルダー 2"/>
          <p:cNvSpPr>
            <a:spLocks noGrp="1"/>
          </p:cNvSpPr>
          <p:nvPr>
            <p:ph sz="half" idx="1"/>
          </p:nvPr>
        </p:nvSpPr>
        <p:spPr/>
        <p:txBody>
          <a:bodyPr/>
          <a:lstStyle/>
          <a:p>
            <a:r>
              <a:rPr kumimoji="1" lang="en-US" altLang="ja-JP" dirty="0" err="1"/>
              <a:t>Giới</a:t>
            </a:r>
            <a:r>
              <a:rPr kumimoji="1" lang="en-US" altLang="ja-JP" dirty="0"/>
              <a:t> </a:t>
            </a:r>
            <a:r>
              <a:rPr kumimoji="1" lang="en-US" altLang="ja-JP" dirty="0" err="1"/>
              <a:t>thiệu</a:t>
            </a:r>
            <a:r>
              <a:rPr kumimoji="1" lang="en-US" altLang="ja-JP" dirty="0"/>
              <a:t> </a:t>
            </a:r>
            <a:r>
              <a:rPr kumimoji="1" lang="en-US" altLang="ja-JP" dirty="0" err="1"/>
              <a:t>tổng</a:t>
            </a:r>
            <a:r>
              <a:rPr kumimoji="1" lang="en-US" altLang="ja-JP" dirty="0"/>
              <a:t> </a:t>
            </a:r>
            <a:r>
              <a:rPr kumimoji="1" lang="en-US" altLang="ja-JP" dirty="0" err="1"/>
              <a:t>quan</a:t>
            </a:r>
            <a:r>
              <a:rPr kumimoji="1" lang="en-US" altLang="ja-JP" dirty="0"/>
              <a:t> </a:t>
            </a:r>
            <a:r>
              <a:rPr kumimoji="1" lang="en-US" altLang="ja-JP" dirty="0" err="1"/>
              <a:t>về</a:t>
            </a:r>
            <a:r>
              <a:rPr kumimoji="1" lang="en-US" altLang="ja-JP" dirty="0"/>
              <a:t> </a:t>
            </a:r>
            <a:r>
              <a:rPr kumimoji="1" lang="en-US" altLang="ja-JP" dirty="0" err="1"/>
              <a:t>đề</a:t>
            </a:r>
            <a:r>
              <a:rPr kumimoji="1" lang="en-US" altLang="ja-JP" dirty="0"/>
              <a:t> </a:t>
            </a:r>
            <a:r>
              <a:rPr kumimoji="1" lang="en-US" altLang="ja-JP" dirty="0" err="1"/>
              <a:t>tài</a:t>
            </a:r>
            <a:r>
              <a:rPr kumimoji="1" lang="en-US" altLang="ja-JP" dirty="0"/>
              <a:t>[1]</a:t>
            </a:r>
          </a:p>
          <a:p>
            <a:pPr lvl="1"/>
            <a:r>
              <a:rPr kumimoji="1" lang="en-US" altLang="ja-JP" dirty="0" err="1"/>
              <a:t>Đồng</a:t>
            </a:r>
            <a:r>
              <a:rPr kumimoji="1" lang="en-US" altLang="ja-JP" dirty="0"/>
              <a:t> </a:t>
            </a:r>
            <a:r>
              <a:rPr kumimoji="1" lang="en-US" altLang="ja-JP" dirty="0" err="1"/>
              <a:t>hồ</a:t>
            </a:r>
            <a:r>
              <a:rPr kumimoji="1" lang="en-US" altLang="ja-JP" dirty="0"/>
              <a:t> </a:t>
            </a:r>
            <a:r>
              <a:rPr kumimoji="1" lang="en-US" altLang="ja-JP" dirty="0" err="1"/>
              <a:t>thông</a:t>
            </a:r>
            <a:r>
              <a:rPr kumimoji="1" lang="en-US" altLang="ja-JP" dirty="0"/>
              <a:t> </a:t>
            </a:r>
            <a:r>
              <a:rPr kumimoji="1" lang="en-US" altLang="ja-JP" dirty="0" err="1"/>
              <a:t>minh</a:t>
            </a:r>
            <a:r>
              <a:rPr kumimoji="1" lang="en-US" altLang="ja-JP" dirty="0"/>
              <a:t> ra </a:t>
            </a:r>
            <a:r>
              <a:rPr kumimoji="1" lang="en-US" altLang="ja-JP" dirty="0" err="1"/>
              <a:t>đời</a:t>
            </a:r>
            <a:r>
              <a:rPr kumimoji="1" lang="en-US" altLang="ja-JP" dirty="0"/>
              <a:t> </a:t>
            </a:r>
            <a:r>
              <a:rPr kumimoji="1" lang="en-US" altLang="ja-JP" dirty="0" err="1"/>
              <a:t>để</a:t>
            </a:r>
            <a:r>
              <a:rPr kumimoji="1" lang="en-US" altLang="ja-JP" dirty="0"/>
              <a:t> </a:t>
            </a:r>
            <a:r>
              <a:rPr kumimoji="1" lang="en-US" altLang="ja-JP" dirty="0" err="1"/>
              <a:t>nhằm</a:t>
            </a:r>
            <a:r>
              <a:rPr kumimoji="1" lang="en-US" altLang="ja-JP" dirty="0"/>
              <a:t> </a:t>
            </a:r>
            <a:r>
              <a:rPr kumimoji="1" lang="en-US" altLang="ja-JP" dirty="0" err="1"/>
              <a:t>hỗ</a:t>
            </a:r>
            <a:r>
              <a:rPr kumimoji="1" lang="en-US" altLang="ja-JP" dirty="0"/>
              <a:t> </a:t>
            </a:r>
            <a:r>
              <a:rPr kumimoji="1" lang="en-US" altLang="ja-JP" dirty="0" err="1"/>
              <a:t>trợ</a:t>
            </a:r>
            <a:r>
              <a:rPr kumimoji="1" lang="en-US" altLang="ja-JP" dirty="0"/>
              <a:t> </a:t>
            </a:r>
            <a:r>
              <a:rPr kumimoji="1" lang="en-US" altLang="ja-JP" dirty="0" err="1"/>
              <a:t>tối</a:t>
            </a:r>
            <a:r>
              <a:rPr kumimoji="1" lang="en-US" altLang="ja-JP" dirty="0"/>
              <a:t> </a:t>
            </a:r>
            <a:r>
              <a:rPr kumimoji="1" lang="en-US" altLang="ja-JP" dirty="0" err="1"/>
              <a:t>đa</a:t>
            </a:r>
            <a:r>
              <a:rPr kumimoji="1" lang="en-US" altLang="ja-JP" dirty="0"/>
              <a:t> </a:t>
            </a:r>
            <a:r>
              <a:rPr kumimoji="1" lang="en-US" altLang="ja-JP" dirty="0" err="1"/>
              <a:t>cho</a:t>
            </a:r>
            <a:r>
              <a:rPr kumimoji="1" lang="en-US" altLang="ja-JP" dirty="0"/>
              <a:t> </a:t>
            </a:r>
            <a:r>
              <a:rPr kumimoji="1" lang="en-US" altLang="ja-JP" dirty="0" err="1"/>
              <a:t>thao</a:t>
            </a:r>
            <a:r>
              <a:rPr kumimoji="1" lang="en-US" altLang="ja-JP" dirty="0"/>
              <a:t> </a:t>
            </a:r>
            <a:r>
              <a:rPr kumimoji="1" lang="en-US" altLang="ja-JP" dirty="0" err="1"/>
              <a:t>tác</a:t>
            </a:r>
            <a:r>
              <a:rPr kumimoji="1" lang="en-US" altLang="ja-JP" dirty="0"/>
              <a:t> </a:t>
            </a:r>
            <a:r>
              <a:rPr kumimoji="1" lang="en-US" altLang="ja-JP" dirty="0" err="1"/>
              <a:t>hằng</a:t>
            </a:r>
            <a:r>
              <a:rPr kumimoji="1" lang="en-US" altLang="ja-JP" dirty="0"/>
              <a:t> </a:t>
            </a:r>
            <a:r>
              <a:rPr kumimoji="1" lang="en-US" altLang="ja-JP" dirty="0" err="1"/>
              <a:t>ngày</a:t>
            </a:r>
            <a:r>
              <a:rPr kumimoji="1" lang="en-US" altLang="ja-JP" dirty="0"/>
              <a:t> </a:t>
            </a:r>
            <a:r>
              <a:rPr kumimoji="1" lang="en-US" altLang="ja-JP" dirty="0" err="1"/>
              <a:t>của</a:t>
            </a:r>
            <a:r>
              <a:rPr kumimoji="1" lang="en-US" altLang="ja-JP" dirty="0"/>
              <a:t> </a:t>
            </a:r>
            <a:r>
              <a:rPr kumimoji="1" lang="en-US" altLang="ja-JP" dirty="0" err="1"/>
              <a:t>người</a:t>
            </a:r>
            <a:r>
              <a:rPr kumimoji="1" lang="en-US" altLang="ja-JP" dirty="0"/>
              <a:t> </a:t>
            </a:r>
            <a:r>
              <a:rPr kumimoji="1" lang="en-US" altLang="ja-JP" dirty="0" err="1"/>
              <a:t>dùng</a:t>
            </a:r>
            <a:r>
              <a:rPr kumimoji="1" lang="en-US" altLang="ja-JP" dirty="0"/>
              <a:t>. </a:t>
            </a:r>
          </a:p>
          <a:p>
            <a:pPr lvl="1"/>
            <a:r>
              <a:rPr kumimoji="1" lang="vi-VN" altLang="ja-JP" dirty="0" err="1"/>
              <a:t>Một</a:t>
            </a:r>
            <a:r>
              <a:rPr kumimoji="1" lang="vi-VN" altLang="ja-JP" dirty="0"/>
              <a:t> trong </a:t>
            </a:r>
            <a:r>
              <a:rPr kumimoji="1" lang="vi-VN" altLang="ja-JP" dirty="0" err="1"/>
              <a:t>những</a:t>
            </a:r>
            <a:r>
              <a:rPr kumimoji="1" lang="vi-VN" altLang="ja-JP" dirty="0"/>
              <a:t> </a:t>
            </a:r>
            <a:r>
              <a:rPr kumimoji="1" lang="vi-VN" altLang="ja-JP" dirty="0" err="1"/>
              <a:t>tính</a:t>
            </a:r>
            <a:r>
              <a:rPr kumimoji="1" lang="vi-VN" altLang="ja-JP" dirty="0"/>
              <a:t> năng </a:t>
            </a:r>
            <a:r>
              <a:rPr kumimoji="1" lang="vi-VN" altLang="ja-JP" dirty="0" err="1"/>
              <a:t>hàng</a:t>
            </a:r>
            <a:r>
              <a:rPr kumimoji="1" lang="vi-VN" altLang="ja-JP" dirty="0"/>
              <a:t> </a:t>
            </a:r>
            <a:r>
              <a:rPr kumimoji="1" lang="vi-VN" altLang="ja-JP" dirty="0" err="1"/>
              <a:t>đầu</a:t>
            </a:r>
            <a:r>
              <a:rPr kumimoji="1" lang="vi-VN" altLang="ja-JP" dirty="0"/>
              <a:t> </a:t>
            </a:r>
            <a:r>
              <a:rPr kumimoji="1" lang="vi-VN" altLang="ja-JP" dirty="0" err="1"/>
              <a:t>hiện</a:t>
            </a:r>
            <a:r>
              <a:rPr kumimoji="1" lang="vi-VN" altLang="ja-JP" dirty="0"/>
              <a:t> nay </a:t>
            </a:r>
            <a:r>
              <a:rPr kumimoji="1" lang="vi-VN" altLang="ja-JP" dirty="0" err="1"/>
              <a:t>của</a:t>
            </a:r>
            <a:r>
              <a:rPr kumimoji="1" lang="vi-VN" altLang="ja-JP" dirty="0"/>
              <a:t> </a:t>
            </a:r>
            <a:r>
              <a:rPr kumimoji="1" lang="vi-VN" altLang="ja-JP" dirty="0" err="1"/>
              <a:t>đồng</a:t>
            </a:r>
            <a:r>
              <a:rPr kumimoji="1" lang="vi-VN" altLang="ja-JP" dirty="0"/>
              <a:t> </a:t>
            </a:r>
            <a:r>
              <a:rPr kumimoji="1" lang="vi-VN" altLang="ja-JP" dirty="0" err="1"/>
              <a:t>hồ</a:t>
            </a:r>
            <a:r>
              <a:rPr kumimoji="1" lang="vi-VN" altLang="ja-JP" dirty="0"/>
              <a:t> thông minh </a:t>
            </a:r>
            <a:r>
              <a:rPr kumimoji="1" lang="vi-VN" altLang="ja-JP" dirty="0" err="1"/>
              <a:t>đó</a:t>
            </a:r>
            <a:r>
              <a:rPr kumimoji="1" lang="vi-VN" altLang="ja-JP" dirty="0"/>
              <a:t> </a:t>
            </a:r>
            <a:r>
              <a:rPr kumimoji="1" lang="vi-VN" altLang="ja-JP" dirty="0" err="1"/>
              <a:t>là</a:t>
            </a:r>
            <a:r>
              <a:rPr kumimoji="1" lang="vi-VN" altLang="ja-JP" dirty="0"/>
              <a:t> </a:t>
            </a:r>
            <a:r>
              <a:rPr kumimoji="1" lang="vi-VN" altLang="ja-JP" dirty="0" err="1"/>
              <a:t>giám</a:t>
            </a:r>
            <a:r>
              <a:rPr kumimoji="1" lang="vi-VN" altLang="ja-JP" dirty="0"/>
              <a:t> </a:t>
            </a:r>
            <a:r>
              <a:rPr kumimoji="1" lang="vi-VN" altLang="ja-JP" dirty="0" err="1"/>
              <a:t>sát</a:t>
            </a:r>
            <a:r>
              <a:rPr kumimoji="1" lang="vi-VN" altLang="ja-JP" dirty="0"/>
              <a:t> </a:t>
            </a:r>
            <a:r>
              <a:rPr kumimoji="1" lang="vi-VN" altLang="ja-JP" dirty="0" err="1"/>
              <a:t>các</a:t>
            </a:r>
            <a:r>
              <a:rPr kumimoji="1" lang="vi-VN" altLang="ja-JP" dirty="0"/>
              <a:t> </a:t>
            </a:r>
            <a:r>
              <a:rPr kumimoji="1" lang="vi-VN" altLang="ja-JP" dirty="0" err="1"/>
              <a:t>chỉ</a:t>
            </a:r>
            <a:r>
              <a:rPr kumimoji="1" lang="vi-VN" altLang="ja-JP" dirty="0"/>
              <a:t> </a:t>
            </a:r>
            <a:r>
              <a:rPr kumimoji="1" lang="vi-VN" altLang="ja-JP" dirty="0" err="1"/>
              <a:t>số</a:t>
            </a:r>
            <a:r>
              <a:rPr kumimoji="1" lang="vi-VN" altLang="ja-JP" dirty="0"/>
              <a:t> </a:t>
            </a:r>
            <a:r>
              <a:rPr kumimoji="1" lang="vi-VN" altLang="ja-JP" dirty="0" err="1"/>
              <a:t>sức</a:t>
            </a:r>
            <a:r>
              <a:rPr kumimoji="1" lang="vi-VN" altLang="ja-JP" dirty="0"/>
              <a:t> </a:t>
            </a:r>
            <a:r>
              <a:rPr kumimoji="1" lang="vi-VN" altLang="ja-JP" dirty="0" err="1"/>
              <a:t>khỏe</a:t>
            </a:r>
            <a:r>
              <a:rPr kumimoji="1" lang="vi-VN" altLang="ja-JP" dirty="0"/>
              <a:t> </a:t>
            </a:r>
            <a:r>
              <a:rPr kumimoji="1" lang="vi-VN" altLang="ja-JP" dirty="0" err="1"/>
              <a:t>của</a:t>
            </a:r>
            <a:r>
              <a:rPr kumimoji="1" lang="vi-VN" altLang="ja-JP" dirty="0"/>
              <a:t> cơ </a:t>
            </a:r>
            <a:r>
              <a:rPr kumimoji="1" lang="vi-VN" altLang="ja-JP" dirty="0" err="1"/>
              <a:t>thể</a:t>
            </a:r>
            <a:r>
              <a:rPr kumimoji="1" lang="vi-VN" altLang="ja-JP" dirty="0"/>
              <a:t>, theo </a:t>
            </a:r>
            <a:r>
              <a:rPr kumimoji="1" lang="vi-VN" altLang="ja-JP" dirty="0" err="1"/>
              <a:t>dõi</a:t>
            </a:r>
            <a:r>
              <a:rPr kumimoji="1" lang="vi-VN" altLang="ja-JP" dirty="0"/>
              <a:t> </a:t>
            </a:r>
            <a:r>
              <a:rPr kumimoji="1" lang="vi-VN" altLang="ja-JP" dirty="0" err="1"/>
              <a:t>vận</a:t>
            </a:r>
            <a:r>
              <a:rPr kumimoji="1" lang="vi-VN" altLang="ja-JP" dirty="0"/>
              <a:t> </a:t>
            </a:r>
            <a:r>
              <a:rPr kumimoji="1" lang="vi-VN" altLang="ja-JP" dirty="0" err="1"/>
              <a:t>động</a:t>
            </a:r>
            <a:r>
              <a:rPr kumimoji="1" lang="vi-VN" altLang="ja-JP" dirty="0"/>
              <a:t> </a:t>
            </a:r>
            <a:r>
              <a:rPr kumimoji="1" lang="vi-VN" altLang="ja-JP" dirty="0" err="1"/>
              <a:t>hàng</a:t>
            </a:r>
            <a:r>
              <a:rPr kumimoji="1" lang="vi-VN" altLang="ja-JP" dirty="0"/>
              <a:t> </a:t>
            </a:r>
            <a:r>
              <a:rPr kumimoji="1" lang="vi-VN" altLang="ja-JP" dirty="0" err="1"/>
              <a:t>ngày</a:t>
            </a:r>
            <a:r>
              <a:rPr kumimoji="1" lang="vi-VN" altLang="ja-JP" dirty="0"/>
              <a:t> </a:t>
            </a:r>
            <a:r>
              <a:rPr kumimoji="1" lang="vi-VN" altLang="ja-JP" dirty="0" err="1"/>
              <a:t>của</a:t>
            </a:r>
            <a:r>
              <a:rPr kumimoji="1" lang="vi-VN" altLang="ja-JP" dirty="0"/>
              <a:t> </a:t>
            </a:r>
            <a:r>
              <a:rPr kumimoji="1" lang="vi-VN" altLang="ja-JP" dirty="0" err="1"/>
              <a:t>người</a:t>
            </a:r>
            <a:r>
              <a:rPr kumimoji="1" lang="vi-VN" altLang="ja-JP" dirty="0"/>
              <a:t> </a:t>
            </a:r>
            <a:r>
              <a:rPr kumimoji="1" lang="vi-VN" altLang="ja-JP" dirty="0" err="1"/>
              <a:t>dùng</a:t>
            </a:r>
            <a:r>
              <a:rPr kumimoji="1" lang="vi-VN" altLang="ja-JP" dirty="0"/>
              <a:t>.</a:t>
            </a:r>
            <a:endParaRPr kumimoji="1" lang="en-US" altLang="ja-JP" dirty="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B6AFDA5B-177A-4B3A-AA1F-6527474C0159}"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3</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1026" name="Picture 2" descr="Pin on | UI &amp;amp; UX |">
            <a:extLst>
              <a:ext uri="{FF2B5EF4-FFF2-40B4-BE49-F238E27FC236}">
                <a16:creationId xmlns:a16="http://schemas.microsoft.com/office/drawing/2014/main" id="{7887AADE-131A-491F-A315-0599A8F24163}"/>
              </a:ext>
            </a:extLst>
          </p:cNvPr>
          <p:cNvPicPr>
            <a:picLocks noGrp="1" noChangeAspect="1" noChangeArrowheads="1" noCrop="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6280150" y="1872456"/>
            <a:ext cx="53848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98603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Sự</a:t>
            </a:r>
            <a:r>
              <a:rPr lang="en-US" altLang="ja-JP" dirty="0"/>
              <a:t> </a:t>
            </a:r>
            <a:r>
              <a:rPr lang="en-US" altLang="ja-JP" dirty="0" err="1"/>
              <a:t>cấp</a:t>
            </a:r>
            <a:r>
              <a:rPr lang="en-US" altLang="ja-JP" dirty="0"/>
              <a:t> </a:t>
            </a:r>
            <a:r>
              <a:rPr lang="en-US" altLang="ja-JP" dirty="0" err="1"/>
              <a:t>thiết</a:t>
            </a:r>
            <a:r>
              <a:rPr lang="en-US" altLang="ja-JP" dirty="0"/>
              <a:t> </a:t>
            </a:r>
            <a:r>
              <a:rPr lang="en-US" altLang="ja-JP" dirty="0" err="1"/>
              <a:t>của</a:t>
            </a:r>
            <a:r>
              <a:rPr lang="en-US" altLang="ja-JP" dirty="0"/>
              <a:t> </a:t>
            </a:r>
            <a:r>
              <a:rPr lang="en-US" altLang="ja-JP" dirty="0" err="1"/>
              <a:t>đề</a:t>
            </a:r>
            <a:r>
              <a:rPr lang="en-US" altLang="ja-JP" dirty="0"/>
              <a:t> </a:t>
            </a:r>
            <a:r>
              <a:rPr lang="en-US" altLang="ja-JP" dirty="0" err="1"/>
              <a:t>tài</a:t>
            </a:r>
            <a:endParaRPr kumimoji="1" lang="ja-JP" altLang="en-US" dirty="0"/>
          </a:p>
        </p:txBody>
      </p:sp>
      <p:sp>
        <p:nvSpPr>
          <p:cNvPr id="3" name="コンテンツ プレースホルダー 2"/>
          <p:cNvSpPr>
            <a:spLocks noGrp="1"/>
          </p:cNvSpPr>
          <p:nvPr>
            <p:ph sz="half" idx="1"/>
          </p:nvPr>
        </p:nvSpPr>
        <p:spPr>
          <a:xfrm>
            <a:off x="624416" y="1628776"/>
            <a:ext cx="5543591" cy="4895850"/>
          </a:xfrm>
        </p:spPr>
        <p:txBody>
          <a:bodyPr/>
          <a:lstStyle/>
          <a:p>
            <a:r>
              <a:rPr lang="vi-VN" altLang="ja-JP" dirty="0" err="1"/>
              <a:t>Dự</a:t>
            </a:r>
            <a:r>
              <a:rPr lang="vi-VN" altLang="ja-JP" dirty="0"/>
              <a:t> </a:t>
            </a:r>
            <a:r>
              <a:rPr lang="vi-VN" altLang="ja-JP" dirty="0" err="1"/>
              <a:t>đoán</a:t>
            </a:r>
            <a:r>
              <a:rPr lang="vi-VN" altLang="ja-JP" dirty="0"/>
              <a:t> </a:t>
            </a:r>
            <a:r>
              <a:rPr lang="vi-VN" altLang="ja-JP" dirty="0" err="1"/>
              <a:t>được</a:t>
            </a:r>
            <a:r>
              <a:rPr lang="vi-VN" altLang="ja-JP" dirty="0"/>
              <a:t> </a:t>
            </a:r>
            <a:r>
              <a:rPr lang="vi-VN" altLang="ja-JP" dirty="0" err="1"/>
              <a:t>loại</a:t>
            </a:r>
            <a:r>
              <a:rPr lang="vi-VN" altLang="ja-JP" dirty="0"/>
              <a:t> </a:t>
            </a:r>
            <a:r>
              <a:rPr lang="vi-VN" altLang="ja-JP" dirty="0" err="1"/>
              <a:t>hoạt</a:t>
            </a:r>
            <a:r>
              <a:rPr lang="vi-VN" altLang="ja-JP" dirty="0"/>
              <a:t> </a:t>
            </a:r>
            <a:r>
              <a:rPr lang="vi-VN" altLang="ja-JP" dirty="0" err="1"/>
              <a:t>của</a:t>
            </a:r>
            <a:r>
              <a:rPr lang="vi-VN" altLang="ja-JP" dirty="0"/>
              <a:t> </a:t>
            </a:r>
            <a:r>
              <a:rPr lang="vi-VN" altLang="ja-JP" dirty="0" err="1"/>
              <a:t>người</a:t>
            </a:r>
            <a:r>
              <a:rPr lang="vi-VN" altLang="ja-JP" dirty="0"/>
              <a:t> </a:t>
            </a:r>
            <a:r>
              <a:rPr lang="vi-VN" altLang="ja-JP" dirty="0" err="1"/>
              <a:t>dùng</a:t>
            </a:r>
            <a:r>
              <a:rPr lang="vi-VN" altLang="ja-JP" dirty="0"/>
              <a:t> </a:t>
            </a:r>
            <a:r>
              <a:rPr lang="vi-VN" altLang="ja-JP" dirty="0" err="1"/>
              <a:t>đóng</a:t>
            </a:r>
            <a:r>
              <a:rPr lang="vi-VN" altLang="ja-JP" dirty="0"/>
              <a:t> vai </a:t>
            </a:r>
            <a:r>
              <a:rPr lang="vi-VN" altLang="ja-JP" dirty="0" err="1"/>
              <a:t>trò</a:t>
            </a:r>
            <a:r>
              <a:rPr lang="vi-VN" altLang="ja-JP" dirty="0"/>
              <a:t> quan </a:t>
            </a:r>
            <a:r>
              <a:rPr lang="vi-VN" altLang="ja-JP" dirty="0" err="1"/>
              <a:t>trọng</a:t>
            </a:r>
            <a:r>
              <a:rPr lang="vi-VN" altLang="ja-JP" dirty="0"/>
              <a:t> trong </a:t>
            </a:r>
            <a:r>
              <a:rPr lang="vi-VN" altLang="ja-JP" dirty="0" err="1"/>
              <a:t>việc</a:t>
            </a:r>
            <a:r>
              <a:rPr lang="vi-VN" altLang="ja-JP" dirty="0"/>
              <a:t> đưa ra </a:t>
            </a:r>
            <a:r>
              <a:rPr lang="vi-VN" altLang="ja-JP" dirty="0" err="1"/>
              <a:t>các</a:t>
            </a:r>
            <a:r>
              <a:rPr lang="vi-VN" altLang="ja-JP" dirty="0"/>
              <a:t> </a:t>
            </a:r>
            <a:r>
              <a:rPr lang="vi-VN" altLang="ja-JP" dirty="0" err="1"/>
              <a:t>cảnh</a:t>
            </a:r>
            <a:r>
              <a:rPr lang="vi-VN" altLang="ja-JP" dirty="0"/>
              <a:t> </a:t>
            </a:r>
            <a:r>
              <a:rPr lang="vi-VN" altLang="ja-JP" dirty="0" err="1"/>
              <a:t>báo</a:t>
            </a:r>
            <a:r>
              <a:rPr lang="vi-VN" altLang="ja-JP" dirty="0"/>
              <a:t> </a:t>
            </a:r>
            <a:r>
              <a:rPr lang="vi-VN" altLang="ja-JP" dirty="0" err="1"/>
              <a:t>phù</a:t>
            </a:r>
            <a:r>
              <a:rPr lang="vi-VN" altLang="ja-JP" dirty="0"/>
              <a:t> </a:t>
            </a:r>
            <a:r>
              <a:rPr lang="vi-VN" altLang="ja-JP" dirty="0" err="1"/>
              <a:t>hợp</a:t>
            </a:r>
            <a:r>
              <a:rPr lang="vi-VN" altLang="ja-JP" dirty="0"/>
              <a:t> </a:t>
            </a:r>
            <a:r>
              <a:rPr lang="vi-VN" altLang="ja-JP" dirty="0" err="1"/>
              <a:t>hoặc</a:t>
            </a:r>
            <a:r>
              <a:rPr lang="vi-VN" altLang="ja-JP" dirty="0"/>
              <a:t> </a:t>
            </a:r>
            <a:r>
              <a:rPr lang="vi-VN" altLang="ja-JP" dirty="0" err="1"/>
              <a:t>các</a:t>
            </a:r>
            <a:r>
              <a:rPr lang="vi-VN" altLang="ja-JP" dirty="0"/>
              <a:t> </a:t>
            </a:r>
            <a:r>
              <a:rPr lang="vi-VN" altLang="ja-JP" dirty="0" err="1"/>
              <a:t>lời</a:t>
            </a:r>
            <a:r>
              <a:rPr lang="vi-VN" altLang="ja-JP" dirty="0"/>
              <a:t> khuyên </a:t>
            </a:r>
            <a:r>
              <a:rPr lang="vi-VN" altLang="ja-JP" dirty="0" err="1"/>
              <a:t>hũu</a:t>
            </a:r>
            <a:r>
              <a:rPr lang="vi-VN" altLang="ja-JP" dirty="0"/>
              <a:t> </a:t>
            </a:r>
            <a:r>
              <a:rPr lang="vi-VN" altLang="ja-JP" dirty="0" err="1"/>
              <a:t>ích</a:t>
            </a:r>
            <a:r>
              <a:rPr lang="vi-VN" altLang="ja-JP" dirty="0"/>
              <a:t> cho </a:t>
            </a:r>
            <a:r>
              <a:rPr lang="vi-VN" altLang="ja-JP" dirty="0" err="1"/>
              <a:t>người</a:t>
            </a:r>
            <a:r>
              <a:rPr lang="vi-VN" altLang="ja-JP" dirty="0"/>
              <a:t> </a:t>
            </a:r>
            <a:r>
              <a:rPr lang="vi-VN" altLang="ja-JP" dirty="0" err="1"/>
              <a:t>dùng</a:t>
            </a:r>
            <a:r>
              <a:rPr lang="vi-VN" altLang="ja-JP" dirty="0"/>
              <a:t>. </a:t>
            </a:r>
            <a:r>
              <a:rPr lang="vi-VN" altLang="ja-JP" dirty="0" err="1"/>
              <a:t>Ví</a:t>
            </a:r>
            <a:r>
              <a:rPr lang="vi-VN" altLang="ja-JP" dirty="0"/>
              <a:t> </a:t>
            </a:r>
            <a:r>
              <a:rPr lang="vi-VN" altLang="ja-JP" dirty="0" err="1"/>
              <a:t>dụ</a:t>
            </a:r>
            <a:r>
              <a:rPr lang="vi-VN" altLang="ja-JP" dirty="0"/>
              <a:t>:</a:t>
            </a:r>
          </a:p>
          <a:p>
            <a:pPr lvl="1"/>
            <a:r>
              <a:rPr lang="vi-VN" altLang="ja-JP" dirty="0" err="1"/>
              <a:t>Cảnh</a:t>
            </a:r>
            <a:r>
              <a:rPr lang="vi-VN" altLang="ja-JP" dirty="0"/>
              <a:t> </a:t>
            </a:r>
            <a:r>
              <a:rPr lang="vi-VN" altLang="ja-JP" dirty="0" err="1"/>
              <a:t>báo</a:t>
            </a:r>
            <a:r>
              <a:rPr lang="vi-VN" altLang="ja-JP" dirty="0"/>
              <a:t> </a:t>
            </a:r>
            <a:r>
              <a:rPr lang="vi-VN" altLang="ja-JP" dirty="0" err="1"/>
              <a:t>ngồi</a:t>
            </a:r>
            <a:r>
              <a:rPr lang="vi-VN" altLang="ja-JP" dirty="0"/>
              <a:t> </a:t>
            </a:r>
            <a:r>
              <a:rPr lang="vi-VN" altLang="ja-JP" dirty="0" err="1"/>
              <a:t>quá</a:t>
            </a:r>
            <a:r>
              <a:rPr lang="vi-VN" altLang="ja-JP" dirty="0"/>
              <a:t> lâu</a:t>
            </a:r>
          </a:p>
          <a:p>
            <a:pPr lvl="1"/>
            <a:r>
              <a:rPr lang="vi-VN" altLang="ja-JP" dirty="0" err="1"/>
              <a:t>Đánh</a:t>
            </a:r>
            <a:r>
              <a:rPr lang="vi-VN" altLang="ja-JP" dirty="0"/>
              <a:t> </a:t>
            </a:r>
            <a:r>
              <a:rPr lang="vi-VN" altLang="ja-JP" dirty="0" err="1"/>
              <a:t>giá</a:t>
            </a:r>
            <a:r>
              <a:rPr lang="vi-VN" altLang="ja-JP" dirty="0"/>
              <a:t> </a:t>
            </a:r>
            <a:r>
              <a:rPr lang="vi-VN" altLang="ja-JP" dirty="0" err="1"/>
              <a:t>chất</a:t>
            </a:r>
            <a:r>
              <a:rPr lang="vi-VN" altLang="ja-JP" dirty="0"/>
              <a:t> </a:t>
            </a:r>
            <a:r>
              <a:rPr lang="vi-VN" altLang="ja-JP" dirty="0" err="1"/>
              <a:t>lượng</a:t>
            </a:r>
            <a:r>
              <a:rPr lang="vi-VN" altLang="ja-JP" dirty="0"/>
              <a:t> </a:t>
            </a:r>
            <a:r>
              <a:rPr lang="vi-VN" altLang="ja-JP" dirty="0" err="1"/>
              <a:t>giấc</a:t>
            </a:r>
            <a:r>
              <a:rPr lang="vi-VN" altLang="ja-JP" dirty="0"/>
              <a:t> </a:t>
            </a:r>
            <a:r>
              <a:rPr lang="vi-VN" altLang="ja-JP" dirty="0" err="1"/>
              <a:t>ngủ</a:t>
            </a:r>
            <a:endParaRPr lang="vi-VN" altLang="ja-JP" dirty="0"/>
          </a:p>
          <a:p>
            <a:pPr lvl="1"/>
            <a:r>
              <a:rPr lang="vi-VN" altLang="ja-JP" dirty="0" err="1"/>
              <a:t>Tính</a:t>
            </a:r>
            <a:r>
              <a:rPr lang="vi-VN" altLang="ja-JP" dirty="0"/>
              <a:t> </a:t>
            </a:r>
            <a:r>
              <a:rPr lang="vi-VN" altLang="ja-JP" dirty="0" err="1"/>
              <a:t>toán</a:t>
            </a:r>
            <a:r>
              <a:rPr lang="vi-VN" altLang="ja-JP" dirty="0"/>
              <a:t> </a:t>
            </a:r>
            <a:r>
              <a:rPr lang="vi-VN" altLang="ja-JP" dirty="0" err="1"/>
              <a:t>lượng</a:t>
            </a:r>
            <a:r>
              <a:rPr lang="vi-VN" altLang="ja-JP" dirty="0"/>
              <a:t> </a:t>
            </a:r>
            <a:r>
              <a:rPr lang="vi-VN" altLang="ja-JP" dirty="0" err="1"/>
              <a:t>calo</a:t>
            </a:r>
            <a:r>
              <a:rPr lang="vi-VN" altLang="ja-JP" dirty="0"/>
              <a:t> tiêu </a:t>
            </a:r>
            <a:r>
              <a:rPr lang="vi-VN" altLang="ja-JP" dirty="0" err="1"/>
              <a:t>thụ</a:t>
            </a:r>
            <a:r>
              <a:rPr lang="vi-VN" altLang="ja-JP" dirty="0"/>
              <a:t> </a:t>
            </a:r>
            <a:endParaRPr lang="en-US" altLang="ja-JP" dirty="0"/>
          </a:p>
          <a:p>
            <a:r>
              <a:rPr lang="en-US" altLang="ja-JP" dirty="0"/>
              <a:t>Smartwatch </a:t>
            </a:r>
            <a:r>
              <a:rPr lang="en-US" altLang="ja-JP" dirty="0" err="1"/>
              <a:t>kết</a:t>
            </a:r>
            <a:r>
              <a:rPr lang="en-US" altLang="ja-JP" dirty="0"/>
              <a:t> </a:t>
            </a:r>
            <a:r>
              <a:rPr lang="en-US" altLang="ja-JP" dirty="0" err="1"/>
              <a:t>nối</a:t>
            </a:r>
            <a:r>
              <a:rPr lang="en-US" altLang="ja-JP" dirty="0"/>
              <a:t> </a:t>
            </a:r>
            <a:r>
              <a:rPr lang="en-US" altLang="ja-JP" dirty="0" err="1"/>
              <a:t>với</a:t>
            </a:r>
            <a:r>
              <a:rPr lang="en-US" altLang="ja-JP" dirty="0"/>
              <a:t> smartphone </a:t>
            </a:r>
            <a:r>
              <a:rPr lang="en-US" altLang="ja-JP" dirty="0" err="1"/>
              <a:t>tạo</a:t>
            </a:r>
            <a:r>
              <a:rPr lang="en-US" altLang="ja-JP" dirty="0"/>
              <a:t> ra </a:t>
            </a:r>
            <a:r>
              <a:rPr lang="en-US" altLang="ja-JP" dirty="0" err="1"/>
              <a:t>một</a:t>
            </a:r>
            <a:r>
              <a:rPr lang="en-US" altLang="ja-JP" dirty="0"/>
              <a:t> </a:t>
            </a:r>
            <a:r>
              <a:rPr lang="en-US" altLang="ja-JP" dirty="0" err="1"/>
              <a:t>trải</a:t>
            </a:r>
            <a:r>
              <a:rPr lang="en-US" altLang="ja-JP" dirty="0"/>
              <a:t> </a:t>
            </a:r>
            <a:r>
              <a:rPr lang="en-US" altLang="ja-JP" dirty="0" err="1"/>
              <a:t>nghiệm</a:t>
            </a:r>
            <a:r>
              <a:rPr lang="en-US" altLang="ja-JP" dirty="0"/>
              <a:t> </a:t>
            </a:r>
            <a:r>
              <a:rPr lang="en-US" altLang="ja-JP" dirty="0" err="1"/>
              <a:t>đồng</a:t>
            </a:r>
            <a:r>
              <a:rPr lang="en-US" altLang="ja-JP" dirty="0"/>
              <a:t> </a:t>
            </a:r>
            <a:r>
              <a:rPr lang="en-US" altLang="ja-JP" dirty="0" err="1"/>
              <a:t>bộ</a:t>
            </a:r>
            <a:r>
              <a:rPr lang="en-US" altLang="ja-JP" dirty="0"/>
              <a:t> </a:t>
            </a:r>
            <a:r>
              <a:rPr lang="en-US" altLang="ja-JP" dirty="0" err="1"/>
              <a:t>tuyệt</a:t>
            </a:r>
            <a:r>
              <a:rPr lang="en-US" altLang="ja-JP" dirty="0"/>
              <a:t> </a:t>
            </a:r>
            <a:r>
              <a:rPr lang="en-US" altLang="ja-JP" dirty="0" err="1"/>
              <a:t>vời</a:t>
            </a:r>
            <a:r>
              <a:rPr lang="en-US" altLang="ja-JP" dirty="0"/>
              <a:t> </a:t>
            </a:r>
            <a:r>
              <a:rPr lang="en-US" altLang="ja-JP" dirty="0" err="1"/>
              <a:t>cho</a:t>
            </a:r>
            <a:r>
              <a:rPr lang="en-US" altLang="ja-JP" dirty="0"/>
              <a:t> </a:t>
            </a:r>
            <a:r>
              <a:rPr lang="en-US" altLang="ja-JP" dirty="0" err="1"/>
              <a:t>người</a:t>
            </a:r>
            <a:r>
              <a:rPr lang="en-US" altLang="ja-JP" dirty="0"/>
              <a:t> </a:t>
            </a:r>
            <a:r>
              <a:rPr lang="en-US" altLang="ja-JP" dirty="0" err="1"/>
              <a:t>dùng</a:t>
            </a:r>
            <a:r>
              <a:rPr lang="en-US" altLang="ja-JP" dirty="0"/>
              <a:t>.</a:t>
            </a:r>
            <a:endParaRPr kumimoji="1" lang="en-US" altLang="ja-JP" dirty="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B6AFDA5B-177A-4B3A-AA1F-6527474C0159}"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4</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2054" name="Picture 6">
            <a:extLst>
              <a:ext uri="{FF2B5EF4-FFF2-40B4-BE49-F238E27FC236}">
                <a16:creationId xmlns:a16="http://schemas.microsoft.com/office/drawing/2014/main" id="{228F04C4-477B-4B39-905A-62F2F8C231EB}"/>
              </a:ext>
            </a:extLst>
          </p:cNvPr>
          <p:cNvPicPr>
            <a:picLocks noGrp="1" noChangeAspect="1" noChangeArrowheads="1" noCrop="1"/>
          </p:cNvPicPr>
          <p:nvPr>
            <p:ph sz="half" idx="13"/>
          </p:nvPr>
        </p:nvPicPr>
        <p:blipFill>
          <a:blip r:embed="rId2" cstate="print">
            <a:extLst>
              <a:ext uri="{28A0092B-C50C-407E-A947-70E740481C1C}">
                <a14:useLocalDpi xmlns:a14="http://schemas.microsoft.com/office/drawing/2010/main" val="0"/>
              </a:ext>
            </a:extLst>
          </a:blip>
          <a:srcRect/>
          <a:stretch>
            <a:fillRect/>
          </a:stretch>
        </p:blipFill>
        <p:spPr bwMode="auto">
          <a:xfrm>
            <a:off x="6280150" y="1872456"/>
            <a:ext cx="53848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54849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Mục</a:t>
            </a:r>
            <a:r>
              <a:rPr lang="en-US" altLang="ja-JP" dirty="0"/>
              <a:t> </a:t>
            </a:r>
            <a:r>
              <a:rPr lang="en-US" altLang="ja-JP" dirty="0" err="1"/>
              <a:t>tiêu</a:t>
            </a:r>
            <a:r>
              <a:rPr lang="en-US" altLang="ja-JP" dirty="0"/>
              <a:t> </a:t>
            </a:r>
            <a:r>
              <a:rPr lang="en-US" altLang="ja-JP" dirty="0" err="1"/>
              <a:t>của</a:t>
            </a:r>
            <a:r>
              <a:rPr lang="en-US" altLang="ja-JP" dirty="0"/>
              <a:t> </a:t>
            </a:r>
            <a:r>
              <a:rPr lang="en-US" altLang="ja-JP" dirty="0" err="1"/>
              <a:t>đề</a:t>
            </a:r>
            <a:r>
              <a:rPr lang="en-US" altLang="ja-JP" dirty="0"/>
              <a:t> </a:t>
            </a:r>
            <a:r>
              <a:rPr lang="en-US" altLang="ja-JP" dirty="0" err="1"/>
              <a:t>tài</a:t>
            </a:r>
            <a:endParaRPr kumimoji="1" lang="ja-JP" altLang="en-US" dirty="0"/>
          </a:p>
        </p:txBody>
      </p:sp>
      <p:sp>
        <p:nvSpPr>
          <p:cNvPr id="3" name="コンテンツ プレースホルダー 2"/>
          <p:cNvSpPr>
            <a:spLocks noGrp="1"/>
          </p:cNvSpPr>
          <p:nvPr>
            <p:ph idx="1"/>
          </p:nvPr>
        </p:nvSpPr>
        <p:spPr/>
        <p:txBody>
          <a:bodyPr/>
          <a:lstStyle/>
          <a:p>
            <a:r>
              <a:rPr lang="en-US" altLang="ja-JP" dirty="0" err="1"/>
              <a:t>Đề</a:t>
            </a:r>
            <a:r>
              <a:rPr lang="en-US" altLang="ja-JP" dirty="0"/>
              <a:t> </a:t>
            </a:r>
            <a:r>
              <a:rPr lang="en-US" altLang="ja-JP" dirty="0" err="1"/>
              <a:t>tài</a:t>
            </a:r>
            <a:r>
              <a:rPr lang="en-US" altLang="ja-JP" dirty="0"/>
              <a:t> </a:t>
            </a:r>
            <a:r>
              <a:rPr lang="en-US" altLang="ja-JP" dirty="0" err="1"/>
              <a:t>hướng</a:t>
            </a:r>
            <a:r>
              <a:rPr lang="en-US" altLang="ja-JP" dirty="0"/>
              <a:t> </a:t>
            </a:r>
            <a:r>
              <a:rPr lang="en-US" altLang="ja-JP" dirty="0" err="1"/>
              <a:t>đến</a:t>
            </a:r>
            <a:r>
              <a:rPr lang="en-US" altLang="ja-JP" dirty="0"/>
              <a:t> </a:t>
            </a:r>
            <a:r>
              <a:rPr lang="en-US" altLang="ja-JP" dirty="0" err="1"/>
              <a:t>ứng</a:t>
            </a:r>
            <a:r>
              <a:rPr lang="en-US" altLang="ja-JP" dirty="0"/>
              <a:t> </a:t>
            </a:r>
            <a:r>
              <a:rPr lang="en-US" altLang="ja-JP" dirty="0" err="1"/>
              <a:t>dụng</a:t>
            </a:r>
            <a:r>
              <a:rPr lang="en-US" altLang="ja-JP" dirty="0"/>
              <a:t> </a:t>
            </a:r>
            <a:r>
              <a:rPr lang="en-US" altLang="ja-JP" dirty="0" err="1"/>
              <a:t>các</a:t>
            </a:r>
            <a:r>
              <a:rPr lang="en-US" altLang="ja-JP" dirty="0"/>
              <a:t> </a:t>
            </a:r>
            <a:r>
              <a:rPr lang="en-US" altLang="ja-JP" dirty="0" err="1"/>
              <a:t>mô</a:t>
            </a:r>
            <a:r>
              <a:rPr lang="en-US" altLang="ja-JP" dirty="0"/>
              <a:t> </a:t>
            </a:r>
            <a:r>
              <a:rPr lang="en-US" altLang="ja-JP" dirty="0" err="1"/>
              <a:t>hình</a:t>
            </a:r>
            <a:r>
              <a:rPr lang="en-US" altLang="ja-JP" dirty="0"/>
              <a:t> </a:t>
            </a:r>
            <a:r>
              <a:rPr lang="en-US" altLang="ja-JP" dirty="0" err="1"/>
              <a:t>mạng</a:t>
            </a:r>
            <a:r>
              <a:rPr lang="en-US" altLang="ja-JP" dirty="0"/>
              <a:t> </a:t>
            </a:r>
            <a:r>
              <a:rPr lang="en-US" altLang="ja-JP" dirty="0" err="1"/>
              <a:t>nơ</a:t>
            </a:r>
            <a:r>
              <a:rPr lang="en-US" altLang="ja-JP" dirty="0"/>
              <a:t> </a:t>
            </a:r>
            <a:r>
              <a:rPr lang="en-US" altLang="ja-JP" dirty="0" err="1"/>
              <a:t>ron</a:t>
            </a:r>
            <a:r>
              <a:rPr lang="en-US" altLang="ja-JP" dirty="0"/>
              <a:t> </a:t>
            </a:r>
            <a:r>
              <a:rPr lang="en-US" altLang="ja-JP" dirty="0" err="1"/>
              <a:t>vào</a:t>
            </a:r>
            <a:r>
              <a:rPr lang="en-US" altLang="ja-JP" dirty="0"/>
              <a:t> </a:t>
            </a:r>
            <a:r>
              <a:rPr lang="en-US" altLang="ja-JP" dirty="0" err="1"/>
              <a:t>phân</a:t>
            </a:r>
            <a:r>
              <a:rPr lang="en-US" altLang="ja-JP" dirty="0"/>
              <a:t> </a:t>
            </a:r>
            <a:r>
              <a:rPr lang="en-US" altLang="ja-JP" dirty="0" err="1"/>
              <a:t>loại</a:t>
            </a:r>
            <a:r>
              <a:rPr lang="en-US" altLang="ja-JP" dirty="0"/>
              <a:t> </a:t>
            </a:r>
            <a:r>
              <a:rPr lang="en-US" altLang="ja-JP" dirty="0" err="1"/>
              <a:t>hoạt</a:t>
            </a:r>
            <a:r>
              <a:rPr lang="en-US" altLang="ja-JP" dirty="0"/>
              <a:t> </a:t>
            </a:r>
            <a:r>
              <a:rPr lang="en-US" altLang="ja-JP" dirty="0" err="1"/>
              <a:t>động</a:t>
            </a:r>
            <a:r>
              <a:rPr lang="en-US" altLang="ja-JP" dirty="0"/>
              <a:t> </a:t>
            </a:r>
            <a:r>
              <a:rPr lang="en-US" altLang="ja-JP" dirty="0" err="1"/>
              <a:t>của</a:t>
            </a:r>
            <a:r>
              <a:rPr lang="en-US" altLang="ja-JP" dirty="0"/>
              <a:t> </a:t>
            </a:r>
            <a:r>
              <a:rPr lang="en-US" altLang="ja-JP" dirty="0" err="1"/>
              <a:t>người</a:t>
            </a:r>
            <a:r>
              <a:rPr lang="en-US" altLang="ja-JP" dirty="0"/>
              <a:t> </a:t>
            </a:r>
            <a:r>
              <a:rPr lang="en-US" altLang="ja-JP" dirty="0" err="1"/>
              <a:t>dùng</a:t>
            </a:r>
            <a:r>
              <a:rPr lang="en-US" altLang="ja-JP" dirty="0"/>
              <a:t>. </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Nằm</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Ngồi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Đứng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lên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thang, </a:t>
            </a:r>
            <a:r>
              <a:rPr lang="en-US" sz="1800" dirty="0" err="1">
                <a:effectLst/>
                <a:latin typeface="Times New Roman" panose="02020603050405020304" pitchFamily="18" charset="0"/>
                <a:ea typeface="Calibri" panose="020F0502020204030204" pitchFamily="34" charset="0"/>
              </a:rPr>
              <a:t>Đang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đi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xuống</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cầu</a:t>
            </a:r>
            <a:r>
              <a:rPr lang="en-US" sz="1800" dirty="0">
                <a:effectLst/>
                <a:latin typeface="Times New Roman" panose="02020603050405020304" pitchFamily="18" charset="0"/>
                <a:ea typeface="Calibri" panose="020F0502020204030204" pitchFamily="34" charset="0"/>
              </a:rPr>
              <a:t> thang)</a:t>
            </a:r>
            <a:endParaRPr lang="en-US" altLang="ja-JP" dirty="0"/>
          </a:p>
          <a:p>
            <a:r>
              <a:rPr lang="en-US" altLang="ja-JP" dirty="0" err="1"/>
              <a:t>Cài</a:t>
            </a:r>
            <a:r>
              <a:rPr lang="en-US" altLang="ja-JP" dirty="0"/>
              <a:t> </a:t>
            </a:r>
            <a:r>
              <a:rPr lang="en-US" altLang="ja-JP" dirty="0" err="1"/>
              <a:t>đặt</a:t>
            </a:r>
            <a:r>
              <a:rPr lang="en-US" altLang="ja-JP" dirty="0"/>
              <a:t> </a:t>
            </a:r>
            <a:r>
              <a:rPr lang="en-US" altLang="ja-JP" dirty="0" err="1"/>
              <a:t>giải</a:t>
            </a:r>
            <a:r>
              <a:rPr lang="en-US" altLang="ja-JP" dirty="0"/>
              <a:t> </a:t>
            </a:r>
            <a:r>
              <a:rPr lang="en-US" altLang="ja-JP" dirty="0" err="1"/>
              <a:t>thuật</a:t>
            </a:r>
            <a:r>
              <a:rPr lang="en-US" altLang="ja-JP" dirty="0"/>
              <a:t> </a:t>
            </a:r>
            <a:r>
              <a:rPr lang="en-US" altLang="ja-JP" dirty="0" err="1"/>
              <a:t>phát</a:t>
            </a:r>
            <a:r>
              <a:rPr lang="en-US" altLang="ja-JP" dirty="0"/>
              <a:t> </a:t>
            </a:r>
            <a:r>
              <a:rPr lang="en-US" altLang="ja-JP" dirty="0" err="1"/>
              <a:t>hiện</a:t>
            </a:r>
            <a:r>
              <a:rPr lang="en-US" altLang="ja-JP" dirty="0"/>
              <a:t> </a:t>
            </a:r>
            <a:r>
              <a:rPr lang="en-US" altLang="ja-JP" dirty="0" err="1"/>
              <a:t>bước</a:t>
            </a:r>
            <a:r>
              <a:rPr lang="en-US" altLang="ja-JP" dirty="0"/>
              <a:t> </a:t>
            </a:r>
            <a:r>
              <a:rPr lang="en-US" altLang="ja-JP" dirty="0" err="1"/>
              <a:t>chân</a:t>
            </a:r>
            <a:r>
              <a:rPr lang="en-US" altLang="ja-JP" dirty="0"/>
              <a:t> </a:t>
            </a:r>
            <a:r>
              <a:rPr lang="en-US" altLang="ja-JP" dirty="0" err="1"/>
              <a:t>và</a:t>
            </a:r>
            <a:r>
              <a:rPr lang="en-US" altLang="ja-JP" dirty="0"/>
              <a:t> </a:t>
            </a:r>
            <a:r>
              <a:rPr lang="en-US" altLang="ja-JP" dirty="0" err="1"/>
              <a:t>tính</a:t>
            </a:r>
            <a:r>
              <a:rPr lang="en-US" altLang="ja-JP" dirty="0"/>
              <a:t> </a:t>
            </a:r>
            <a:r>
              <a:rPr lang="en-US" altLang="ja-JP" dirty="0" err="1"/>
              <a:t>độ</a:t>
            </a:r>
            <a:r>
              <a:rPr lang="en-US" altLang="ja-JP" dirty="0"/>
              <a:t> </a:t>
            </a:r>
            <a:r>
              <a:rPr lang="en-US" altLang="ja-JP" dirty="0" err="1"/>
              <a:t>dài</a:t>
            </a:r>
            <a:r>
              <a:rPr lang="en-US" altLang="ja-JP" dirty="0"/>
              <a:t> </a:t>
            </a:r>
            <a:r>
              <a:rPr lang="en-US" altLang="ja-JP" dirty="0" err="1"/>
              <a:t>bước</a:t>
            </a:r>
            <a:r>
              <a:rPr lang="en-US" altLang="ja-JP" dirty="0"/>
              <a:t>.</a:t>
            </a:r>
          </a:p>
          <a:p>
            <a:r>
              <a:rPr lang="en-US" altLang="ja-JP" dirty="0" err="1"/>
              <a:t>Dựa</a:t>
            </a:r>
            <a:r>
              <a:rPr lang="en-US" altLang="ja-JP" dirty="0"/>
              <a:t> </a:t>
            </a:r>
            <a:r>
              <a:rPr lang="en-US" altLang="ja-JP" dirty="0" err="1"/>
              <a:t>trên</a:t>
            </a:r>
            <a:r>
              <a:rPr lang="en-US" altLang="ja-JP" dirty="0"/>
              <a:t> </a:t>
            </a:r>
            <a:r>
              <a:rPr lang="en-US" altLang="ja-JP" dirty="0" err="1"/>
              <a:t>đầu</a:t>
            </a:r>
            <a:r>
              <a:rPr lang="en-US" altLang="ja-JP" dirty="0"/>
              <a:t> </a:t>
            </a:r>
            <a:r>
              <a:rPr lang="en-US" altLang="ja-JP" dirty="0" err="1"/>
              <a:t>vào</a:t>
            </a:r>
            <a:r>
              <a:rPr lang="en-US" altLang="ja-JP" dirty="0"/>
              <a:t> </a:t>
            </a:r>
            <a:r>
              <a:rPr lang="en-US" altLang="ja-JP" dirty="0" err="1"/>
              <a:t>dữ</a:t>
            </a:r>
            <a:r>
              <a:rPr lang="en-US" altLang="ja-JP" dirty="0"/>
              <a:t> </a:t>
            </a:r>
            <a:r>
              <a:rPr lang="en-US" altLang="ja-JP" dirty="0" err="1"/>
              <a:t>liệu</a:t>
            </a:r>
            <a:r>
              <a:rPr lang="en-US" altLang="ja-JP" dirty="0"/>
              <a:t> </a:t>
            </a:r>
            <a:r>
              <a:rPr lang="en-US" altLang="ja-JP" dirty="0" err="1"/>
              <a:t>thời</a:t>
            </a:r>
            <a:r>
              <a:rPr lang="en-US" altLang="ja-JP" dirty="0"/>
              <a:t> </a:t>
            </a:r>
            <a:r>
              <a:rPr lang="en-US" altLang="ja-JP" dirty="0" err="1"/>
              <a:t>gian</a:t>
            </a:r>
            <a:r>
              <a:rPr lang="en-US" altLang="ja-JP" dirty="0"/>
              <a:t> </a:t>
            </a:r>
            <a:r>
              <a:rPr lang="en-US" altLang="ja-JP" dirty="0" err="1"/>
              <a:t>thực</a:t>
            </a:r>
            <a:r>
              <a:rPr lang="en-US" altLang="ja-JP" dirty="0"/>
              <a:t> </a:t>
            </a:r>
            <a:r>
              <a:rPr lang="en-US" altLang="ja-JP" dirty="0" err="1"/>
              <a:t>từ</a:t>
            </a:r>
            <a:r>
              <a:rPr lang="en-US" altLang="ja-JP" dirty="0"/>
              <a:t> </a:t>
            </a:r>
            <a:r>
              <a:rPr lang="en-US" altLang="ja-JP" dirty="0" err="1"/>
              <a:t>cảm</a:t>
            </a:r>
            <a:r>
              <a:rPr lang="en-US" altLang="ja-JP" dirty="0"/>
              <a:t> </a:t>
            </a:r>
            <a:r>
              <a:rPr lang="en-US" altLang="ja-JP" dirty="0" err="1"/>
              <a:t>biến</a:t>
            </a:r>
            <a:r>
              <a:rPr lang="en-US" altLang="ja-JP" dirty="0"/>
              <a:t>.</a:t>
            </a:r>
          </a:p>
          <a:p>
            <a:endParaRPr kumimoji="1" lang="en-US" altLang="ja-JP" dirty="0"/>
          </a:p>
          <a:p>
            <a:endParaRPr lang="en-US" altLang="ja-JP" dirty="0"/>
          </a:p>
          <a:p>
            <a:endParaRPr kumimoji="1" lang="ja-JP" altLang="en-US" dirty="0"/>
          </a:p>
        </p:txBody>
      </p:sp>
      <p:sp>
        <p:nvSpPr>
          <p:cNvPr id="4" name="日付プレースホルダー 3"/>
          <p:cNvSpPr>
            <a:spLocks noGrp="1"/>
          </p:cNvSpPr>
          <p:nvPr>
            <p:ph type="dt" sz="half" idx="10"/>
          </p:nvPr>
        </p:nvSpPr>
        <p:spPr/>
        <p:txBody>
          <a:bodyPr/>
          <a:lstStyle/>
          <a:p>
            <a:fld id="{B6AFDA5B-177A-4B3A-AA1F-6527474C0159}" type="datetime1">
              <a:rPr kumimoji="1" lang="en-US" altLang="ja-JP" smtClean="0"/>
              <a:t>12/27/2021</a:t>
            </a:fld>
            <a:endParaRPr kumimoji="1" lang="ja-JP" altLang="en-US"/>
          </a:p>
        </p:txBody>
      </p:sp>
      <p:sp>
        <p:nvSpPr>
          <p:cNvPr id="6" name="スライド番号プレースホルダー 5"/>
          <p:cNvSpPr>
            <a:spLocks noGrp="1"/>
          </p:cNvSpPr>
          <p:nvPr>
            <p:ph type="sldNum" sz="quarter" idx="12"/>
          </p:nvPr>
        </p:nvSpPr>
        <p:spPr/>
        <p:txBody>
          <a:bodyPr/>
          <a:lstStyle/>
          <a:p>
            <a:fld id="{800C8475-47C1-49C9-BEE5-594F8CF4D71F}" type="slidenum">
              <a:rPr kumimoji="1" lang="ja-JP" altLang="en-US" smtClean="0"/>
              <a:pPr/>
              <a:t>5</a:t>
            </a:fld>
            <a:endParaRPr kumimoji="1" lang="ja-JP" altLang="en-US"/>
          </a:p>
        </p:txBody>
      </p:sp>
      <p:sp>
        <p:nvSpPr>
          <p:cNvPr id="5" name="フッター プレースホルダー 4"/>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3928168939"/>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err="1"/>
              <a:t>Kế</a:t>
            </a:r>
            <a:r>
              <a:rPr lang="en-US" altLang="ja-JP" dirty="0"/>
              <a:t> </a:t>
            </a:r>
            <a:r>
              <a:rPr lang="en-US" altLang="ja-JP" dirty="0" err="1"/>
              <a:t>hoạch</a:t>
            </a:r>
            <a:r>
              <a:rPr lang="en-US" altLang="ja-JP" dirty="0"/>
              <a:t> </a:t>
            </a:r>
            <a:r>
              <a:rPr lang="en-US" altLang="ja-JP" dirty="0" err="1"/>
              <a:t>thực</a:t>
            </a:r>
            <a:r>
              <a:rPr lang="en-US" altLang="ja-JP" dirty="0"/>
              <a:t> </a:t>
            </a:r>
            <a:r>
              <a:rPr lang="en-US" altLang="ja-JP" dirty="0" err="1"/>
              <a:t>hiện</a:t>
            </a:r>
            <a:r>
              <a:rPr lang="en-US" altLang="ja-JP" dirty="0"/>
              <a:t> </a:t>
            </a:r>
            <a:r>
              <a:rPr lang="en-US" altLang="ja-JP" dirty="0" err="1"/>
              <a:t>đề</a:t>
            </a:r>
            <a:r>
              <a:rPr lang="en-US" altLang="ja-JP" dirty="0"/>
              <a:t> </a:t>
            </a:r>
            <a:r>
              <a:rPr lang="en-US" altLang="ja-JP" dirty="0" err="1"/>
              <a:t>tài</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err="1"/>
              <a:t>Kế</a:t>
            </a:r>
            <a:r>
              <a:rPr kumimoji="1" lang="en-US" altLang="ja-JP" dirty="0"/>
              <a:t> </a:t>
            </a:r>
            <a:r>
              <a:rPr kumimoji="1" lang="en-US" altLang="ja-JP" dirty="0" err="1"/>
              <a:t>hoạch</a:t>
            </a:r>
            <a:r>
              <a:rPr kumimoji="1" lang="en-US" altLang="ja-JP" dirty="0"/>
              <a:t> </a:t>
            </a:r>
            <a:r>
              <a:rPr lang="en-US" altLang="ja-JP" dirty="0" err="1"/>
              <a:t>thực</a:t>
            </a:r>
            <a:r>
              <a:rPr lang="en-US" altLang="ja-JP" dirty="0"/>
              <a:t> </a:t>
            </a:r>
            <a:r>
              <a:rPr lang="en-US" altLang="ja-JP" dirty="0" err="1"/>
              <a:t>hiện</a:t>
            </a:r>
            <a:r>
              <a:rPr lang="en-US" altLang="ja-JP" dirty="0"/>
              <a:t> </a:t>
            </a:r>
            <a:r>
              <a:rPr lang="en-US" altLang="ja-JP" dirty="0" err="1"/>
              <a:t>đề</a:t>
            </a:r>
            <a:r>
              <a:rPr lang="en-US" altLang="ja-JP" dirty="0"/>
              <a:t> </a:t>
            </a:r>
            <a:r>
              <a:rPr lang="en-US" altLang="ja-JP" dirty="0" err="1"/>
              <a:t>tài</a:t>
            </a:r>
            <a:endParaRPr kumimoji="1" lang="en-US" altLang="ja-JP" dirty="0"/>
          </a:p>
          <a:p>
            <a:pPr lvl="1"/>
            <a:r>
              <a:rPr lang="en-US" altLang="ja-JP" dirty="0" err="1"/>
              <a:t>Giản</a:t>
            </a:r>
            <a:r>
              <a:rPr lang="en-US" altLang="ja-JP" dirty="0"/>
              <a:t> </a:t>
            </a:r>
            <a:r>
              <a:rPr lang="en-US" altLang="ja-JP" dirty="0" err="1"/>
              <a:t>đồ</a:t>
            </a:r>
            <a:r>
              <a:rPr lang="en-US" altLang="ja-JP" dirty="0"/>
              <a:t> </a:t>
            </a:r>
            <a:r>
              <a:rPr lang="en-US" altLang="ja-JP" dirty="0" err="1"/>
              <a:t>kế</a:t>
            </a:r>
            <a:r>
              <a:rPr lang="en-US" altLang="ja-JP" dirty="0"/>
              <a:t> </a:t>
            </a:r>
            <a:r>
              <a:rPr lang="en-US" altLang="ja-JP" dirty="0" err="1"/>
              <a:t>hoạch</a:t>
            </a:r>
            <a:endParaRPr kumimoji="1" lang="en-US" altLang="ja-JP" dirty="0"/>
          </a:p>
          <a:p>
            <a:endParaRPr lang="en-US" altLang="ja-JP" dirty="0"/>
          </a:p>
          <a:p>
            <a:pPr marL="0" indent="0">
              <a:buNone/>
            </a:pPr>
            <a:endParaRPr kumimoji="1" lang="en-US" altLang="ja-JP" dirty="0"/>
          </a:p>
        </p:txBody>
      </p:sp>
      <p:sp>
        <p:nvSpPr>
          <p:cNvPr id="4" name="日付プレースホルダ 3"/>
          <p:cNvSpPr>
            <a:spLocks noGrp="1"/>
          </p:cNvSpPr>
          <p:nvPr>
            <p:ph type="dt" sz="half" idx="10"/>
          </p:nvPr>
        </p:nvSpPr>
        <p:spPr/>
        <p:txBody>
          <a:bodyPr/>
          <a:lstStyle/>
          <a:p>
            <a:fld id="{2EA8B268-5139-4E23-9EFA-DCDBB496E24C}" type="datetime1">
              <a:rPr kumimoji="1" lang="en-US" altLang="ja-JP" smtClean="0"/>
              <a:t>12/27/2021</a:t>
            </a:fld>
            <a:endParaRPr kumimoji="1" lang="ja-JP" altLang="en-US"/>
          </a:p>
        </p:txBody>
      </p:sp>
      <p:sp>
        <p:nvSpPr>
          <p:cNvPr id="5" name="フッター プレースホルダ 4"/>
          <p:cNvSpPr>
            <a:spLocks noGrp="1"/>
          </p:cNvSpPr>
          <p:nvPr>
            <p:ph type="ftr" sz="quarter" idx="11"/>
          </p:nvPr>
        </p:nvSpPr>
        <p:spPr>
          <a:xfrm>
            <a:off x="3286101" y="6524626"/>
            <a:ext cx="5618212" cy="288925"/>
          </a:xfrm>
        </p:spPr>
        <p:txBody>
          <a:bodyPr/>
          <a:lstStyle/>
          <a:p>
            <a:r>
              <a:rPr kumimoji="1" lang="en-US" altLang="ja-JP"/>
              <a:t>Copyrights 2016 UIT-Khoa KTMT . All Rights Reserved.</a:t>
            </a:r>
            <a:endParaRPr kumimoji="1" lang="ja-JP" altLang="en-US" dirty="0"/>
          </a:p>
        </p:txBody>
      </p:sp>
      <p:sp>
        <p:nvSpPr>
          <p:cNvPr id="6" name="スライド番号プレースホルダ 5"/>
          <p:cNvSpPr>
            <a:spLocks noGrp="1"/>
          </p:cNvSpPr>
          <p:nvPr>
            <p:ph type="sldNum" sz="quarter" idx="12"/>
          </p:nvPr>
        </p:nvSpPr>
        <p:spPr/>
        <p:txBody>
          <a:bodyPr/>
          <a:lstStyle/>
          <a:p>
            <a:fld id="{800C8475-47C1-49C9-BEE5-594F8CF4D71F}" type="slidenum">
              <a:rPr kumimoji="1" lang="ja-JP" altLang="en-US" smtClean="0"/>
              <a:pPr/>
              <a:t>6</a:t>
            </a:fld>
            <a:endParaRPr kumimoji="1" lang="ja-JP" altLang="en-US"/>
          </a:p>
        </p:txBody>
      </p:sp>
      <p:pic>
        <p:nvPicPr>
          <p:cNvPr id="10" name="Hình ảnh 9">
            <a:extLst>
              <a:ext uri="{FF2B5EF4-FFF2-40B4-BE49-F238E27FC236}">
                <a16:creationId xmlns:a16="http://schemas.microsoft.com/office/drawing/2014/main" id="{1ACF0DC7-230A-4AEC-8B18-B47AE6326EC4}"/>
              </a:ext>
            </a:extLst>
          </p:cNvPr>
          <p:cNvPicPr>
            <a:picLocks noChangeAspect="1"/>
          </p:cNvPicPr>
          <p:nvPr/>
        </p:nvPicPr>
        <p:blipFill>
          <a:blip r:embed="rId2"/>
          <a:stretch>
            <a:fillRect/>
          </a:stretch>
        </p:blipFill>
        <p:spPr>
          <a:xfrm>
            <a:off x="0" y="2518997"/>
            <a:ext cx="12192000" cy="1820005"/>
          </a:xfrm>
          <a:prstGeom prst="rect">
            <a:avLst/>
          </a:prstGeom>
        </p:spPr>
      </p:pic>
    </p:spTree>
    <p:extLst>
      <p:ext uri="{BB962C8B-B14F-4D97-AF65-F5344CB8AC3E}">
        <p14:creationId xmlns:p14="http://schemas.microsoft.com/office/powerpoint/2010/main" val="142145646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87A26984-2DB8-4965-B3C0-D7C6A5711FB1}"/>
              </a:ext>
            </a:extLst>
          </p:cNvPr>
          <p:cNvSpPr>
            <a:spLocks noGrp="1"/>
          </p:cNvSpPr>
          <p:nvPr>
            <p:ph type="title"/>
          </p:nvPr>
        </p:nvSpPr>
        <p:spPr/>
        <p:txBody>
          <a:bodyPr/>
          <a:lstStyle/>
          <a:p>
            <a:r>
              <a:rPr lang="en-US" dirty="0"/>
              <a:t>PHÂN </a:t>
            </a:r>
            <a:r>
              <a:rPr lang="en-US" dirty="0" err="1"/>
              <a:t>loại</a:t>
            </a:r>
            <a:r>
              <a:rPr lang="en-US" dirty="0"/>
              <a:t> </a:t>
            </a:r>
            <a:r>
              <a:rPr lang="en-US" dirty="0" err="1"/>
              <a:t>hoạt</a:t>
            </a:r>
            <a:r>
              <a:rPr lang="en-US" dirty="0"/>
              <a:t> </a:t>
            </a:r>
            <a:r>
              <a:rPr lang="en-US" dirty="0" err="1"/>
              <a:t>động</a:t>
            </a:r>
            <a:r>
              <a:rPr lang="en-US" dirty="0"/>
              <a:t> </a:t>
            </a:r>
            <a:r>
              <a:rPr lang="en-US" dirty="0" err="1"/>
              <a:t>người</a:t>
            </a:r>
            <a:r>
              <a:rPr lang="en-US" dirty="0"/>
              <a:t> </a:t>
            </a:r>
            <a:r>
              <a:rPr lang="en-US" dirty="0" err="1"/>
              <a:t>dùng</a:t>
            </a:r>
            <a:endParaRPr lang="en-US" dirty="0"/>
          </a:p>
        </p:txBody>
      </p:sp>
      <p:sp>
        <p:nvSpPr>
          <p:cNvPr id="10" name="Chỗ dành sẵn cho Văn bản 9">
            <a:extLst>
              <a:ext uri="{FF2B5EF4-FFF2-40B4-BE49-F238E27FC236}">
                <a16:creationId xmlns:a16="http://schemas.microsoft.com/office/drawing/2014/main" id="{E3C18161-CD64-439A-A4DA-5A42CA7F57D6}"/>
              </a:ext>
            </a:extLst>
          </p:cNvPr>
          <p:cNvSpPr>
            <a:spLocks noGrp="1"/>
          </p:cNvSpPr>
          <p:nvPr>
            <p:ph type="body" idx="1"/>
          </p:nvPr>
        </p:nvSpPr>
        <p:spPr/>
        <p:txBody>
          <a:bodyPr/>
          <a:lstStyle/>
          <a:p>
            <a:r>
              <a:rPr lang="en-US" dirty="0"/>
              <a:t>PHẦN 1</a:t>
            </a:r>
          </a:p>
        </p:txBody>
      </p:sp>
      <p:sp>
        <p:nvSpPr>
          <p:cNvPr id="4" name="Chỗ dành sẵn cho Ngày tháng 3">
            <a:extLst>
              <a:ext uri="{FF2B5EF4-FFF2-40B4-BE49-F238E27FC236}">
                <a16:creationId xmlns:a16="http://schemas.microsoft.com/office/drawing/2014/main" id="{400E70C6-A0D5-42BB-AEDD-A6BFBB8FDB7D}"/>
              </a:ext>
            </a:extLst>
          </p:cNvPr>
          <p:cNvSpPr>
            <a:spLocks noGrp="1"/>
          </p:cNvSpPr>
          <p:nvPr>
            <p:ph type="dt" sz="half" idx="10"/>
          </p:nvPr>
        </p:nvSpPr>
        <p:spPr/>
        <p:txBody>
          <a:bodyPr/>
          <a:lstStyle/>
          <a:p>
            <a:fld id="{F7681EE8-9FE2-425D-8FB4-74C399BDEDA0}"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4B07DAF0-5C23-4E16-98ED-0D02784AC88A}"/>
              </a:ext>
            </a:extLst>
          </p:cNvPr>
          <p:cNvSpPr>
            <a:spLocks noGrp="1"/>
          </p:cNvSpPr>
          <p:nvPr>
            <p:ph type="sldNum" sz="quarter" idx="12"/>
          </p:nvPr>
        </p:nvSpPr>
        <p:spPr/>
        <p:txBody>
          <a:bodyPr/>
          <a:lstStyle/>
          <a:p>
            <a:fld id="{800C8475-47C1-49C9-BEE5-594F8CF4D71F}" type="slidenum">
              <a:rPr kumimoji="1" lang="ja-JP" altLang="en-US" smtClean="0"/>
              <a:pPr/>
              <a:t>7</a:t>
            </a:fld>
            <a:endParaRPr kumimoji="1" lang="ja-JP" altLang="en-US"/>
          </a:p>
        </p:txBody>
      </p:sp>
      <p:sp>
        <p:nvSpPr>
          <p:cNvPr id="6" name="Chỗ dành sẵn cho Chân trang 5">
            <a:extLst>
              <a:ext uri="{FF2B5EF4-FFF2-40B4-BE49-F238E27FC236}">
                <a16:creationId xmlns:a16="http://schemas.microsoft.com/office/drawing/2014/main" id="{E975EC36-A656-4F07-9F9A-4B45BB426CCB}"/>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spTree>
    <p:extLst>
      <p:ext uri="{BB962C8B-B14F-4D97-AF65-F5344CB8AC3E}">
        <p14:creationId xmlns:p14="http://schemas.microsoft.com/office/powerpoint/2010/main" val="314364779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a:extLst>
              <a:ext uri="{FF2B5EF4-FFF2-40B4-BE49-F238E27FC236}">
                <a16:creationId xmlns:a16="http://schemas.microsoft.com/office/drawing/2014/main" id="{2168CACA-E677-4540-AA27-6B7795229F60}"/>
              </a:ext>
            </a:extLst>
          </p:cNvPr>
          <p:cNvSpPr>
            <a:spLocks noGrp="1"/>
          </p:cNvSpPr>
          <p:nvPr>
            <p:ph type="title"/>
          </p:nvPr>
        </p:nvSpPr>
        <p:spPr/>
        <p:txBody>
          <a:bodyPr/>
          <a:lstStyle/>
          <a:p>
            <a:r>
              <a:rPr lang="en-US" dirty="0" err="1"/>
              <a:t>Phân</a:t>
            </a:r>
            <a:r>
              <a:rPr lang="en-US" dirty="0"/>
              <a:t> </a:t>
            </a:r>
            <a:r>
              <a:rPr lang="en-US" dirty="0" err="1"/>
              <a:t>loại</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người</a:t>
            </a:r>
            <a:r>
              <a:rPr lang="en-US" dirty="0"/>
              <a:t> </a:t>
            </a:r>
            <a:r>
              <a:rPr lang="en-US" dirty="0" err="1"/>
              <a:t>dùng</a:t>
            </a:r>
            <a:endParaRPr lang="en-US" dirty="0"/>
          </a:p>
        </p:txBody>
      </p:sp>
      <p:sp>
        <p:nvSpPr>
          <p:cNvPr id="8" name="Chỗ dành sẵn cho Nội dung 7">
            <a:extLst>
              <a:ext uri="{FF2B5EF4-FFF2-40B4-BE49-F238E27FC236}">
                <a16:creationId xmlns:a16="http://schemas.microsoft.com/office/drawing/2014/main" id="{5C162EB6-9294-419B-85A9-A0853FA71548}"/>
              </a:ext>
            </a:extLst>
          </p:cNvPr>
          <p:cNvSpPr>
            <a:spLocks noGrp="1"/>
          </p:cNvSpPr>
          <p:nvPr>
            <p:ph sz="half" idx="1"/>
          </p:nvPr>
        </p:nvSpPr>
        <p:spPr/>
        <p:txBody>
          <a:bodyPr/>
          <a:lstStyle/>
          <a:p>
            <a:r>
              <a:rPr lang="en-US" dirty="0" err="1"/>
              <a:t>Gồm</a:t>
            </a:r>
            <a:r>
              <a:rPr lang="en-US" dirty="0"/>
              <a:t> 2 </a:t>
            </a:r>
            <a:r>
              <a:rPr lang="en-US" dirty="0" err="1"/>
              <a:t>quá</a:t>
            </a:r>
            <a:r>
              <a:rPr lang="en-US" dirty="0"/>
              <a:t> </a:t>
            </a:r>
            <a:r>
              <a:rPr lang="en-US" dirty="0" err="1"/>
              <a:t>trình</a:t>
            </a:r>
            <a:r>
              <a:rPr lang="en-US" dirty="0"/>
              <a:t> </a:t>
            </a:r>
            <a:r>
              <a:rPr lang="en-US" dirty="0" err="1"/>
              <a:t>chính</a:t>
            </a:r>
            <a:r>
              <a:rPr lang="en-US" dirty="0"/>
              <a:t>:</a:t>
            </a:r>
          </a:p>
          <a:p>
            <a:pPr lvl="1"/>
            <a:r>
              <a:rPr lang="en-US" dirty="0"/>
              <a:t>Training process: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trên</a:t>
            </a:r>
            <a:r>
              <a:rPr lang="en-US" dirty="0"/>
              <a:t> </a:t>
            </a:r>
            <a:r>
              <a:rPr lang="en-US" dirty="0" err="1"/>
              <a:t>máy</a:t>
            </a:r>
            <a:r>
              <a:rPr lang="en-US" dirty="0"/>
              <a:t> </a:t>
            </a:r>
            <a:r>
              <a:rPr lang="en-US" dirty="0" err="1"/>
              <a:t>tính</a:t>
            </a:r>
            <a:r>
              <a:rPr lang="en-US" dirty="0"/>
              <a:t> </a:t>
            </a:r>
            <a:r>
              <a:rPr lang="en-US" dirty="0" err="1"/>
              <a:t>cá</a:t>
            </a:r>
            <a:r>
              <a:rPr lang="en-US" dirty="0"/>
              <a:t> </a:t>
            </a:r>
            <a:r>
              <a:rPr lang="en-US" dirty="0" err="1"/>
              <a:t>nhân</a:t>
            </a:r>
            <a:endParaRPr lang="en-US" dirty="0"/>
          </a:p>
          <a:p>
            <a:pPr lvl="1"/>
            <a:r>
              <a:rPr lang="en-US" dirty="0"/>
              <a:t>Deploy process: </a:t>
            </a:r>
            <a:r>
              <a:rPr lang="en-US" dirty="0" err="1"/>
              <a:t>Triển</a:t>
            </a:r>
            <a:r>
              <a:rPr lang="en-US" dirty="0"/>
              <a:t> </a:t>
            </a:r>
            <a:r>
              <a:rPr lang="en-US" dirty="0" err="1"/>
              <a:t>khai</a:t>
            </a:r>
            <a:r>
              <a:rPr lang="en-US" dirty="0"/>
              <a:t> </a:t>
            </a:r>
            <a:r>
              <a:rPr lang="en-US" dirty="0" err="1"/>
              <a:t>mạng</a:t>
            </a:r>
            <a:r>
              <a:rPr lang="en-US" dirty="0"/>
              <a:t> </a:t>
            </a:r>
            <a:r>
              <a:rPr lang="en-US" dirty="0" err="1"/>
              <a:t>nơ</a:t>
            </a:r>
            <a:r>
              <a:rPr lang="en-US" dirty="0"/>
              <a:t> </a:t>
            </a:r>
            <a:r>
              <a:rPr lang="en-US" dirty="0" err="1"/>
              <a:t>ron</a:t>
            </a:r>
            <a:r>
              <a:rPr lang="en-US" dirty="0"/>
              <a:t> </a:t>
            </a:r>
            <a:r>
              <a:rPr lang="en-US" dirty="0" err="1"/>
              <a:t>đã</a:t>
            </a:r>
            <a:r>
              <a:rPr lang="en-US" dirty="0"/>
              <a:t> </a:t>
            </a:r>
            <a:r>
              <a:rPr lang="en-US" dirty="0" err="1"/>
              <a:t>huấn</a:t>
            </a:r>
            <a:r>
              <a:rPr lang="en-US" dirty="0"/>
              <a:t> </a:t>
            </a:r>
            <a:r>
              <a:rPr lang="en-US" dirty="0" err="1"/>
              <a:t>luyến</a:t>
            </a:r>
            <a:r>
              <a:rPr lang="en-US" dirty="0"/>
              <a:t> </a:t>
            </a:r>
            <a:r>
              <a:rPr lang="en-US" dirty="0" err="1"/>
              <a:t>lên</a:t>
            </a:r>
            <a:r>
              <a:rPr lang="en-US" dirty="0"/>
              <a:t> </a:t>
            </a:r>
            <a:r>
              <a:rPr lang="en-US" dirty="0" err="1"/>
              <a:t>hệ</a:t>
            </a:r>
            <a:r>
              <a:rPr lang="en-US" dirty="0"/>
              <a:t> </a:t>
            </a:r>
            <a:r>
              <a:rPr lang="en-US" dirty="0" err="1"/>
              <a:t>thống</a:t>
            </a:r>
            <a:r>
              <a:rPr lang="en-US" dirty="0"/>
              <a:t> </a:t>
            </a:r>
            <a:r>
              <a:rPr lang="en-US" dirty="0" err="1"/>
              <a:t>nhúng</a:t>
            </a:r>
            <a:r>
              <a:rPr lang="en-US" dirty="0"/>
              <a:t> </a:t>
            </a:r>
            <a:r>
              <a:rPr lang="en-US" dirty="0" err="1"/>
              <a:t>đích</a:t>
            </a:r>
            <a:r>
              <a:rPr lang="en-US" dirty="0"/>
              <a:t> (board STM32F4)</a:t>
            </a:r>
          </a:p>
        </p:txBody>
      </p:sp>
      <p:sp>
        <p:nvSpPr>
          <p:cNvPr id="4" name="Chỗ dành sẵn cho Ngày tháng 3">
            <a:extLst>
              <a:ext uri="{FF2B5EF4-FFF2-40B4-BE49-F238E27FC236}">
                <a16:creationId xmlns:a16="http://schemas.microsoft.com/office/drawing/2014/main" id="{3A8F6CF3-F92C-42AF-A474-5F285B01C35A}"/>
              </a:ext>
            </a:extLst>
          </p:cNvPr>
          <p:cNvSpPr>
            <a:spLocks noGrp="1"/>
          </p:cNvSpPr>
          <p:nvPr>
            <p:ph type="dt" sz="half" idx="10"/>
          </p:nvPr>
        </p:nvSpPr>
        <p:spPr/>
        <p:txBody>
          <a:bodyPr/>
          <a:lstStyle/>
          <a:p>
            <a:fld id="{E47B8097-A83C-4868-B5B8-F5134B7BBCC6}"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BCB69B19-E4FC-4815-A3A7-5C887E77FA53}"/>
              </a:ext>
            </a:extLst>
          </p:cNvPr>
          <p:cNvSpPr>
            <a:spLocks noGrp="1"/>
          </p:cNvSpPr>
          <p:nvPr>
            <p:ph type="sldNum" sz="quarter" idx="12"/>
          </p:nvPr>
        </p:nvSpPr>
        <p:spPr/>
        <p:txBody>
          <a:bodyPr/>
          <a:lstStyle/>
          <a:p>
            <a:fld id="{800C8475-47C1-49C9-BEE5-594F8CF4D71F}" type="slidenum">
              <a:rPr kumimoji="1" lang="ja-JP" altLang="en-US" smtClean="0"/>
              <a:pPr/>
              <a:t>8</a:t>
            </a:fld>
            <a:endParaRPr kumimoji="1" lang="ja-JP" altLang="en-US"/>
          </a:p>
        </p:txBody>
      </p:sp>
      <p:sp>
        <p:nvSpPr>
          <p:cNvPr id="6" name="Chỗ dành sẵn cho Chân trang 5">
            <a:extLst>
              <a:ext uri="{FF2B5EF4-FFF2-40B4-BE49-F238E27FC236}">
                <a16:creationId xmlns:a16="http://schemas.microsoft.com/office/drawing/2014/main" id="{629BBA17-9920-4A12-A14D-A3365E6A3495}"/>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3074" name="Picture 2" descr="Train machine learning model on computer first">
            <a:extLst>
              <a:ext uri="{FF2B5EF4-FFF2-40B4-BE49-F238E27FC236}">
                <a16:creationId xmlns:a16="http://schemas.microsoft.com/office/drawing/2014/main" id="{FB3E24A9-6A6C-4F97-9251-134F7C80B1F1}"/>
              </a:ext>
            </a:extLst>
          </p:cNvPr>
          <p:cNvPicPr>
            <a:picLocks noGrp="1" noChangeAspect="1" noChangeArrowheads="1"/>
          </p:cNvPicPr>
          <p:nvPr>
            <p:ph sz="half" idx="13"/>
          </p:nvPr>
        </p:nvPicPr>
        <p:blipFill>
          <a:blip r:embed="rId2" cstate="print">
            <a:extLst>
              <a:ext uri="{28A0092B-C50C-407E-A947-70E740481C1C}">
                <a14:useLocalDpi xmlns:a14="http://schemas.microsoft.com/office/drawing/2010/main" val="0"/>
              </a:ext>
            </a:extLst>
          </a:blip>
          <a:srcRect/>
          <a:stretch>
            <a:fillRect/>
          </a:stretch>
        </p:blipFill>
        <p:spPr bwMode="auto">
          <a:xfrm>
            <a:off x="6280150" y="2727594"/>
            <a:ext cx="5384800" cy="2328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0947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êu đề 6">
            <a:extLst>
              <a:ext uri="{FF2B5EF4-FFF2-40B4-BE49-F238E27FC236}">
                <a16:creationId xmlns:a16="http://schemas.microsoft.com/office/drawing/2014/main" id="{2168CACA-E677-4540-AA27-6B7795229F60}"/>
              </a:ext>
            </a:extLst>
          </p:cNvPr>
          <p:cNvSpPr>
            <a:spLocks noGrp="1"/>
          </p:cNvSpPr>
          <p:nvPr>
            <p:ph type="title"/>
          </p:nvPr>
        </p:nvSpPr>
        <p:spPr/>
        <p:txBody>
          <a:bodyPr/>
          <a:lstStyle/>
          <a:p>
            <a:r>
              <a:rPr lang="en-US" dirty="0"/>
              <a:t>Training process</a:t>
            </a:r>
          </a:p>
        </p:txBody>
      </p:sp>
      <p:sp>
        <p:nvSpPr>
          <p:cNvPr id="8" name="Chỗ dành sẵn cho Nội dung 7">
            <a:extLst>
              <a:ext uri="{FF2B5EF4-FFF2-40B4-BE49-F238E27FC236}">
                <a16:creationId xmlns:a16="http://schemas.microsoft.com/office/drawing/2014/main" id="{5C162EB6-9294-419B-85A9-A0853FA71548}"/>
              </a:ext>
            </a:extLst>
          </p:cNvPr>
          <p:cNvSpPr>
            <a:spLocks noGrp="1"/>
          </p:cNvSpPr>
          <p:nvPr>
            <p:ph sz="half" idx="1"/>
          </p:nvPr>
        </p:nvSpPr>
        <p:spPr/>
        <p:txBody>
          <a:bodyPr/>
          <a:lstStyle/>
          <a:p>
            <a:r>
              <a:rPr lang="en-US" dirty="0" err="1"/>
              <a:t>Sử</a:t>
            </a:r>
            <a:r>
              <a:rPr lang="en-US" dirty="0"/>
              <a:t> </a:t>
            </a:r>
            <a:r>
              <a:rPr lang="en-US" dirty="0" err="1"/>
              <a:t>dụng</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nhãn</a:t>
            </a:r>
            <a:r>
              <a:rPr lang="en-US" dirty="0"/>
              <a:t> </a:t>
            </a:r>
            <a:r>
              <a:rPr lang="en-US" dirty="0" err="1"/>
              <a:t>của</a:t>
            </a:r>
            <a:r>
              <a:rPr lang="en-US" dirty="0"/>
              <a:t> UCI: </a:t>
            </a:r>
            <a:r>
              <a:rPr lang="en-US" dirty="0">
                <a:hlinkClick r:id="rId2"/>
              </a:rPr>
              <a:t>Human Activity Recognition</a:t>
            </a:r>
            <a:r>
              <a:rPr lang="en-US" dirty="0"/>
              <a:t>. Bao </a:t>
            </a:r>
            <a:r>
              <a:rPr lang="en-US" dirty="0" err="1"/>
              <a:t>gồm</a:t>
            </a:r>
            <a:r>
              <a:rPr lang="en-US" dirty="0"/>
              <a:t> </a:t>
            </a:r>
            <a:r>
              <a:rPr lang="en-US" dirty="0" err="1"/>
              <a:t>hơn</a:t>
            </a:r>
            <a:r>
              <a:rPr lang="en-US" dirty="0"/>
              <a:t> 7k+ </a:t>
            </a:r>
            <a:r>
              <a:rPr lang="en-US" dirty="0" err="1"/>
              <a:t>tập</a:t>
            </a:r>
            <a:r>
              <a:rPr lang="en-US" dirty="0"/>
              <a:t> train, 2k+ </a:t>
            </a:r>
            <a:r>
              <a:rPr lang="en-US" dirty="0" err="1"/>
              <a:t>tập</a:t>
            </a:r>
            <a:r>
              <a:rPr lang="en-US" dirty="0"/>
              <a:t> test.</a:t>
            </a:r>
          </a:p>
          <a:p>
            <a:r>
              <a:rPr lang="en-US" dirty="0" err="1"/>
              <a:t>Dữ</a:t>
            </a:r>
            <a:r>
              <a:rPr lang="en-US" dirty="0"/>
              <a:t> </a:t>
            </a:r>
            <a:r>
              <a:rPr lang="en-US" dirty="0" err="1"/>
              <a:t>liệu</a:t>
            </a:r>
            <a:r>
              <a:rPr lang="en-US" dirty="0"/>
              <a:t> </a:t>
            </a:r>
            <a:r>
              <a:rPr lang="en-US" dirty="0" err="1"/>
              <a:t>đã</a:t>
            </a:r>
            <a:r>
              <a:rPr lang="en-US" dirty="0"/>
              <a:t> </a:t>
            </a:r>
            <a:r>
              <a:rPr lang="en-US" dirty="0" err="1"/>
              <a:t>được</a:t>
            </a:r>
            <a:r>
              <a:rPr lang="en-US" dirty="0"/>
              <a:t> </a:t>
            </a:r>
            <a:r>
              <a:rPr lang="en-US" dirty="0" err="1"/>
              <a:t>tiền</a:t>
            </a:r>
            <a:r>
              <a:rPr lang="en-US" dirty="0"/>
              <a:t> </a:t>
            </a:r>
            <a:r>
              <a:rPr lang="en-US" dirty="0" err="1"/>
              <a:t>xử</a:t>
            </a:r>
            <a:r>
              <a:rPr lang="en-US" dirty="0"/>
              <a:t> </a:t>
            </a:r>
            <a:r>
              <a:rPr lang="en-US" dirty="0" err="1"/>
              <a:t>lý</a:t>
            </a:r>
            <a:r>
              <a:rPr lang="en-US" dirty="0"/>
              <a:t> </a:t>
            </a:r>
            <a:r>
              <a:rPr lang="en-US" dirty="0" err="1"/>
              <a:t>trước</a:t>
            </a:r>
            <a:r>
              <a:rPr lang="en-US" dirty="0"/>
              <a:t> </a:t>
            </a:r>
            <a:r>
              <a:rPr lang="en-US" dirty="0" err="1"/>
              <a:t>và</a:t>
            </a:r>
            <a:r>
              <a:rPr lang="en-US" dirty="0"/>
              <a:t> </a:t>
            </a:r>
            <a:r>
              <a:rPr lang="en-US" dirty="0" err="1"/>
              <a:t>sẵn</a:t>
            </a:r>
            <a:r>
              <a:rPr lang="en-US" dirty="0"/>
              <a:t> </a:t>
            </a:r>
            <a:r>
              <a:rPr lang="en-US" dirty="0" err="1"/>
              <a:t>dùng</a:t>
            </a:r>
            <a:r>
              <a:rPr lang="en-US" dirty="0"/>
              <a:t> </a:t>
            </a:r>
            <a:r>
              <a:rPr lang="en-US" dirty="0" err="1"/>
              <a:t>để</a:t>
            </a:r>
            <a:r>
              <a:rPr lang="en-US" dirty="0"/>
              <a:t> training</a:t>
            </a:r>
          </a:p>
          <a:p>
            <a:endParaRPr lang="en-US" dirty="0"/>
          </a:p>
        </p:txBody>
      </p:sp>
      <p:sp>
        <p:nvSpPr>
          <p:cNvPr id="4" name="Chỗ dành sẵn cho Ngày tháng 3">
            <a:extLst>
              <a:ext uri="{FF2B5EF4-FFF2-40B4-BE49-F238E27FC236}">
                <a16:creationId xmlns:a16="http://schemas.microsoft.com/office/drawing/2014/main" id="{3A8F6CF3-F92C-42AF-A474-5F285B01C35A}"/>
              </a:ext>
            </a:extLst>
          </p:cNvPr>
          <p:cNvSpPr>
            <a:spLocks noGrp="1"/>
          </p:cNvSpPr>
          <p:nvPr>
            <p:ph type="dt" sz="half" idx="10"/>
          </p:nvPr>
        </p:nvSpPr>
        <p:spPr/>
        <p:txBody>
          <a:bodyPr/>
          <a:lstStyle/>
          <a:p>
            <a:fld id="{E47B8097-A83C-4868-B5B8-F5134B7BBCC6}" type="datetime1">
              <a:rPr kumimoji="1" lang="en-US" altLang="ja-JP" smtClean="0"/>
              <a:t>12/27/2021</a:t>
            </a:fld>
            <a:endParaRPr kumimoji="1" lang="ja-JP" altLang="en-US"/>
          </a:p>
        </p:txBody>
      </p:sp>
      <p:sp>
        <p:nvSpPr>
          <p:cNvPr id="5" name="Chỗ dành sẵn cho Số hiệu Bản chiếu 4">
            <a:extLst>
              <a:ext uri="{FF2B5EF4-FFF2-40B4-BE49-F238E27FC236}">
                <a16:creationId xmlns:a16="http://schemas.microsoft.com/office/drawing/2014/main" id="{BCB69B19-E4FC-4815-A3A7-5C887E77FA53}"/>
              </a:ext>
            </a:extLst>
          </p:cNvPr>
          <p:cNvSpPr>
            <a:spLocks noGrp="1"/>
          </p:cNvSpPr>
          <p:nvPr>
            <p:ph type="sldNum" sz="quarter" idx="12"/>
          </p:nvPr>
        </p:nvSpPr>
        <p:spPr/>
        <p:txBody>
          <a:bodyPr/>
          <a:lstStyle/>
          <a:p>
            <a:fld id="{800C8475-47C1-49C9-BEE5-594F8CF4D71F}" type="slidenum">
              <a:rPr kumimoji="1" lang="ja-JP" altLang="en-US" smtClean="0"/>
              <a:pPr/>
              <a:t>9</a:t>
            </a:fld>
            <a:endParaRPr kumimoji="1" lang="ja-JP" altLang="en-US"/>
          </a:p>
        </p:txBody>
      </p:sp>
      <p:sp>
        <p:nvSpPr>
          <p:cNvPr id="6" name="Chỗ dành sẵn cho Chân trang 5">
            <a:extLst>
              <a:ext uri="{FF2B5EF4-FFF2-40B4-BE49-F238E27FC236}">
                <a16:creationId xmlns:a16="http://schemas.microsoft.com/office/drawing/2014/main" id="{629BBA17-9920-4A12-A14D-A3365E6A3495}"/>
              </a:ext>
            </a:extLst>
          </p:cNvPr>
          <p:cNvSpPr>
            <a:spLocks noGrp="1"/>
          </p:cNvSpPr>
          <p:nvPr>
            <p:ph type="ftr" sz="quarter" idx="11"/>
          </p:nvPr>
        </p:nvSpPr>
        <p:spPr/>
        <p:txBody>
          <a:bodyPr/>
          <a:lstStyle/>
          <a:p>
            <a:r>
              <a:rPr kumimoji="1" lang="en-US" altLang="ja-JP"/>
              <a:t>Copyrights 2016 UIT-Khoa KTMT . All Rights Reserved.</a:t>
            </a:r>
            <a:endParaRPr kumimoji="1" lang="ja-JP" altLang="en-US" dirty="0"/>
          </a:p>
        </p:txBody>
      </p:sp>
      <p:pic>
        <p:nvPicPr>
          <p:cNvPr id="9" name="Chỗ dành sẵn cho Nội dung 8">
            <a:extLst>
              <a:ext uri="{FF2B5EF4-FFF2-40B4-BE49-F238E27FC236}">
                <a16:creationId xmlns:a16="http://schemas.microsoft.com/office/drawing/2014/main" id="{FCDECD73-DB7B-4989-8DBC-E5535423B03C}"/>
              </a:ext>
            </a:extLst>
          </p:cNvPr>
          <p:cNvPicPr>
            <a:picLocks noGrp="1" noChangeAspect="1"/>
          </p:cNvPicPr>
          <p:nvPr>
            <p:ph sz="half" idx="13"/>
          </p:nvPr>
        </p:nvPicPr>
        <p:blipFill rotWithShape="1">
          <a:blip r:embed="rId3">
            <a:extLst>
              <a:ext uri="{28A0092B-C50C-407E-A947-70E740481C1C}">
                <a14:useLocalDpi xmlns:a14="http://schemas.microsoft.com/office/drawing/2010/main" val="0"/>
              </a:ext>
            </a:extLst>
          </a:blip>
          <a:srcRect l="82907" t="-2222"/>
          <a:stretch/>
        </p:blipFill>
        <p:spPr bwMode="auto">
          <a:xfrm>
            <a:off x="9519840" y="1180550"/>
            <a:ext cx="2088232" cy="4802934"/>
          </a:xfrm>
          <a:prstGeom prst="rect">
            <a:avLst/>
          </a:prstGeom>
          <a:ln>
            <a:noFill/>
          </a:ln>
          <a:extLst>
            <a:ext uri="{53640926-AAD7-44D8-BBD7-CCE9431645EC}">
              <a14:shadowObscured xmlns:a14="http://schemas.microsoft.com/office/drawing/2010/main"/>
            </a:ext>
          </a:extLst>
        </p:spPr>
      </p:pic>
      <p:pic>
        <p:nvPicPr>
          <p:cNvPr id="10" name="Chỗ dành sẵn cho Nội dung 8">
            <a:extLst>
              <a:ext uri="{FF2B5EF4-FFF2-40B4-BE49-F238E27FC236}">
                <a16:creationId xmlns:a16="http://schemas.microsoft.com/office/drawing/2014/main" id="{61E8448A-9AB4-4C46-B21F-174966578A97}"/>
              </a:ext>
            </a:extLst>
          </p:cNvPr>
          <p:cNvPicPr>
            <a:picLocks noChangeAspect="1"/>
          </p:cNvPicPr>
          <p:nvPr/>
        </p:nvPicPr>
        <p:blipFill rotWithShape="1">
          <a:blip r:embed="rId3">
            <a:extLst>
              <a:ext uri="{28A0092B-C50C-407E-A947-70E740481C1C}">
                <a14:useLocalDpi xmlns:a14="http://schemas.microsoft.com/office/drawing/2010/main" val="0"/>
              </a:ext>
            </a:extLst>
          </a:blip>
          <a:srcRect l="29955" r="39277"/>
          <a:stretch/>
        </p:blipFill>
        <p:spPr bwMode="auto">
          <a:xfrm>
            <a:off x="6600057" y="1556792"/>
            <a:ext cx="3240360" cy="4050450"/>
          </a:xfrm>
          <a:prstGeom prst="rect">
            <a:avLst/>
          </a:prstGeom>
          <a:noFill/>
          <a:ln w="9525">
            <a:noFill/>
            <a:miter lim="800000"/>
            <a:headEnd/>
            <a:tailEnd/>
          </a:ln>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60823082"/>
      </p:ext>
    </p:extLst>
  </p:cSld>
  <p:clrMapOvr>
    <a:masterClrMapping/>
  </p:clrMapOvr>
  <p:transition spd="slow">
    <p:push dir="u"/>
  </p:transition>
</p:sld>
</file>

<file path=ppt/theme/theme1.xml><?xml version="1.0" encoding="utf-8"?>
<a:theme xmlns:a="http://schemas.openxmlformats.org/drawingml/2006/main" name="dsp">
  <a:themeElements>
    <a:clrScheme name="ユーザー定義 5">
      <a:dk1>
        <a:sysClr val="windowText" lastClr="000000"/>
      </a:dk1>
      <a:lt1>
        <a:sysClr val="window" lastClr="FFFFFF"/>
      </a:lt1>
      <a:dk2>
        <a:srgbClr val="5B6973"/>
      </a:dk2>
      <a:lt2>
        <a:srgbClr val="000000"/>
      </a:lt2>
      <a:accent1>
        <a:srgbClr val="5B6973"/>
      </a:accent1>
      <a:accent2>
        <a:srgbClr val="002060"/>
      </a:accent2>
      <a:accent3>
        <a:srgbClr val="DEAE00"/>
      </a:accent3>
      <a:accent4>
        <a:srgbClr val="B77BB4"/>
      </a:accent4>
      <a:accent5>
        <a:srgbClr val="E0773C"/>
      </a:accent5>
      <a:accent6>
        <a:srgbClr val="A98D63"/>
      </a:accent6>
      <a:hlink>
        <a:srgbClr val="26CBEC"/>
      </a:hlink>
      <a:folHlink>
        <a:srgbClr val="598C8C"/>
      </a:folHlink>
    </a:clrScheme>
    <a:fontScheme name="ochilab_ofdm">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1"/>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chemeClr val="tx1"/>
          </a:solidFill>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ochilab_ofdm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chilab_ofdm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chilab_ofdm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chilab_ofdm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chilab_ofdm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chilab_ofdm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chilab_ofdm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chilab_ofdm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chilab_ofdm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chilab_ofdm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chilab_ofdm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chilab_ofdm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D3CF939A1FFCA4AACFD02C563266947" ma:contentTypeVersion="2" ma:contentTypeDescription="Create a new document." ma:contentTypeScope="" ma:versionID="eead358780cb7bc0b7c78a34dfabd253">
  <xsd:schema xmlns:xsd="http://www.w3.org/2001/XMLSchema" xmlns:xs="http://www.w3.org/2001/XMLSchema" xmlns:p="http://schemas.microsoft.com/office/2006/metadata/properties" xmlns:ns2="4cef747c-45bf-4978-9c48-8036d51767c7" targetNamespace="http://schemas.microsoft.com/office/2006/metadata/properties" ma:root="true" ma:fieldsID="471127ef34b13197090d3d7709944b47" ns2:_="">
    <xsd:import namespace="4cef747c-45bf-4978-9c48-8036d51767c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ef747c-45bf-4978-9c48-8036d51767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5E38F9-7501-4DA5-AE08-4468552B088C}">
  <ds:schemaRefs>
    <ds:schemaRef ds:uri="4cef747c-45bf-4978-9c48-8036d51767c7"/>
    <ds:schemaRef ds:uri="http://schemas.microsoft.com/office/2006/documentManagement/types"/>
    <ds:schemaRef ds:uri="http://purl.org/dc/elements/1.1/"/>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2B9103A-D163-41D9-939C-A23C19819BC9}">
  <ds:schemaRefs>
    <ds:schemaRef ds:uri="http://schemas.microsoft.com/sharepoint/v3/contenttype/forms"/>
  </ds:schemaRefs>
</ds:datastoreItem>
</file>

<file path=customXml/itemProps3.xml><?xml version="1.0" encoding="utf-8"?>
<ds:datastoreItem xmlns:ds="http://schemas.openxmlformats.org/officeDocument/2006/customXml" ds:itemID="{57F28976-8520-4577-A62D-87FA69D27E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ef747c-45bf-4978-9c48-8036d51767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dsp</Template>
  <TotalTime>3493</TotalTime>
  <Words>1532</Words>
  <Application>Microsoft Office PowerPoint</Application>
  <PresentationFormat>Màn hình rộng</PresentationFormat>
  <Paragraphs>177</Paragraphs>
  <Slides>24</Slides>
  <Notes>1</Notes>
  <HiddenSlides>0</HiddenSlides>
  <MMClips>0</MMClips>
  <ScaleCrop>false</ScaleCrop>
  <HeadingPairs>
    <vt:vector size="6" baseType="variant">
      <vt:variant>
        <vt:lpstr>Phông được Dùng</vt:lpstr>
      </vt:variant>
      <vt:variant>
        <vt:i4>4</vt:i4>
      </vt:variant>
      <vt:variant>
        <vt:lpstr>Chủ đề</vt:lpstr>
      </vt:variant>
      <vt:variant>
        <vt:i4>1</vt:i4>
      </vt:variant>
      <vt:variant>
        <vt:lpstr>Tiêu đề Bản chiếu</vt:lpstr>
      </vt:variant>
      <vt:variant>
        <vt:i4>24</vt:i4>
      </vt:variant>
    </vt:vector>
  </HeadingPairs>
  <TitlesOfParts>
    <vt:vector size="29" baseType="lpstr">
      <vt:lpstr>Calibri</vt:lpstr>
      <vt:lpstr>Cambria Math</vt:lpstr>
      <vt:lpstr>Times New Roman</vt:lpstr>
      <vt:lpstr>Wingdings</vt:lpstr>
      <vt:lpstr>dsp</vt:lpstr>
      <vt:lpstr>ỨNG DỤNG MÔ HÌNH MÁY HỌC VÀO BÀI TOÁN PHÂN LOẠI HOẠT ĐỘNG CỦA NGƯỜI DÙNG, TRÊN CÁC THIẾT BỊ ĐEO TAY THEO DÕI SỨC KHỎE. </vt:lpstr>
      <vt:lpstr>Nội dung báo cáo</vt:lpstr>
      <vt:lpstr>Tổng quan đề tài nghiên cứu</vt:lpstr>
      <vt:lpstr>Sự cấp thiết của đề tài</vt:lpstr>
      <vt:lpstr>Mục tiêu của đề tài</vt:lpstr>
      <vt:lpstr>Kế hoạch thực hiện đề tài</vt:lpstr>
      <vt:lpstr>PHÂN loại hoạt động người dùng</vt:lpstr>
      <vt:lpstr>Phân loại hoạt động của người dùng</vt:lpstr>
      <vt:lpstr>Training process</vt:lpstr>
      <vt:lpstr>Training process</vt:lpstr>
      <vt:lpstr>Training process</vt:lpstr>
      <vt:lpstr>Deploy process</vt:lpstr>
      <vt:lpstr>Đếm bước chân – đo khoảng cách[2]</vt:lpstr>
      <vt:lpstr>Đếm bước chân</vt:lpstr>
      <vt:lpstr>Đo khoảng cách </vt:lpstr>
      <vt:lpstr>Mô hình hóa dữ liệu</vt:lpstr>
      <vt:lpstr>Mô hình hóa dữ liệu</vt:lpstr>
      <vt:lpstr>Mô hình hóa dữ liệu</vt:lpstr>
      <vt:lpstr>Kết luận</vt:lpstr>
      <vt:lpstr>Hướng phát triển</vt:lpstr>
      <vt:lpstr>Tài liệu tham khảo</vt:lpstr>
      <vt:lpstr>DEMO VIDEO</vt:lpstr>
      <vt:lpstr>Hỏi và Trả lời</vt:lpstr>
      <vt:lpstr>Cám ơn quý thầy cô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Reina</dc:creator>
  <cp:lastModifiedBy>Nguyễn Ngọc Minh</cp:lastModifiedBy>
  <cp:revision>185</cp:revision>
  <dcterms:created xsi:type="dcterms:W3CDTF">2015-03-02T05:45:06Z</dcterms:created>
  <dcterms:modified xsi:type="dcterms:W3CDTF">2021-12-27T10:23:08Z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0x010100AD3CF939A1FFCA4AACFD02C563266947</vt:lpwstr>
  </property>
</Properties>
</file>